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4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251665B-C24A-4702-B522-6A4334602E03}" type="datetimeFigureOut">
              <a:rPr lang="en-US" smtClean="0"/>
              <a:t>05/11/2016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teachit.net/referenc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MCOSS2WED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Bootstrap Forms</a:t>
            </a:r>
            <a:endParaRPr lang="en-US" dirty="0"/>
          </a:p>
        </p:txBody>
      </p:sp>
      <p:pic>
        <p:nvPicPr>
          <p:cNvPr id="4" name="Picture 3" descr="Photo 09-10-2016, 08 42 1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691" y="2017059"/>
            <a:ext cx="5618709" cy="421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68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Next, we want to add a title selector (</a:t>
            </a:r>
            <a:r>
              <a:rPr lang="en-US" dirty="0" err="1" smtClean="0"/>
              <a:t>Mr</a:t>
            </a:r>
            <a:r>
              <a:rPr lang="en-US" dirty="0" smtClean="0"/>
              <a:t>, </a:t>
            </a:r>
            <a:r>
              <a:rPr lang="en-US" dirty="0" err="1" smtClean="0"/>
              <a:t>Mrs</a:t>
            </a:r>
            <a:r>
              <a:rPr lang="en-US" dirty="0" smtClean="0"/>
              <a:t>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To do this, we are going to use a </a:t>
            </a:r>
            <a:r>
              <a:rPr lang="en-US" b="1" i="1" dirty="0" smtClean="0"/>
              <a:t>select</a:t>
            </a:r>
            <a:r>
              <a:rPr lang="en-US" dirty="0" smtClean="0"/>
              <a:t> control</a:t>
            </a:r>
          </a:p>
          <a:p>
            <a:r>
              <a:rPr lang="en-US" dirty="0"/>
              <a:t>Add another form-group div after your second email input </a:t>
            </a:r>
            <a:r>
              <a:rPr lang="en-US" dirty="0" smtClean="0"/>
              <a:t>box</a:t>
            </a:r>
          </a:p>
          <a:p>
            <a:r>
              <a:rPr lang="en-US" dirty="0" smtClean="0"/>
              <a:t>Add a label and select form control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 descr="Screen Shot 2016-11-05 at 16.06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502" y="4808822"/>
            <a:ext cx="7264785" cy="196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433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far, your form should look like this</a:t>
            </a:r>
          </a:p>
        </p:txBody>
      </p:sp>
      <p:pic>
        <p:nvPicPr>
          <p:cNvPr id="5" name="Picture 4" descr="Screen Shot 2016-11-05 at 16.11.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495" y="2829567"/>
            <a:ext cx="51562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347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need to add </a:t>
            </a:r>
            <a:r>
              <a:rPr lang="en-US" dirty="0" smtClean="0"/>
              <a:t>options </a:t>
            </a:r>
            <a:r>
              <a:rPr lang="en-US" dirty="0" smtClean="0"/>
              <a:t>to choose from </a:t>
            </a:r>
            <a:r>
              <a:rPr lang="en-US" dirty="0" smtClean="0"/>
              <a:t>in our </a:t>
            </a:r>
            <a:r>
              <a:rPr lang="en-US" dirty="0" smtClean="0"/>
              <a:t>selector </a:t>
            </a:r>
            <a:r>
              <a:rPr lang="en-US" dirty="0" smtClean="0"/>
              <a:t>form control</a:t>
            </a:r>
            <a:endParaRPr lang="en-US" dirty="0" smtClean="0"/>
          </a:p>
        </p:txBody>
      </p:sp>
      <p:pic>
        <p:nvPicPr>
          <p:cNvPr id="4" name="Picture 3" descr="Screen Shot 2016-11-05 at 16.12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899" y="3159977"/>
            <a:ext cx="7360011" cy="287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9665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add </a:t>
            </a:r>
            <a:r>
              <a:rPr lang="en-US" dirty="0" smtClean="0"/>
              <a:t>input boxes for first and last names</a:t>
            </a:r>
          </a:p>
          <a:p>
            <a:r>
              <a:rPr lang="en-US" dirty="0" smtClean="0"/>
              <a:t>The format for this is </a:t>
            </a:r>
            <a:r>
              <a:rPr lang="en-US" dirty="0" smtClean="0"/>
              <a:t>similar to the email input boxes</a:t>
            </a:r>
          </a:p>
        </p:txBody>
      </p:sp>
      <p:pic>
        <p:nvPicPr>
          <p:cNvPr id="5" name="Picture 4" descr="Screen Shot 2016-11-05 at 16.13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502" y="3607194"/>
            <a:ext cx="7237641" cy="166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241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form looks like this so far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Screen Shot 2016-11-05 at 16.15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406" y="2721626"/>
            <a:ext cx="8481844" cy="328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9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improve the layout a little by adding responsive column classes to the form groups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7" name="Picture 6" descr="Screen Shot 2016-11-05 at 16.17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63" y="3009845"/>
            <a:ext cx="8666379" cy="205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46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</a:t>
            </a:r>
            <a:r>
              <a:rPr lang="en-US" b="1" i="1" dirty="0" smtClean="0"/>
              <a:t>col-sm-8 </a:t>
            </a:r>
            <a:r>
              <a:rPr lang="en-US" dirty="0" smtClean="0"/>
              <a:t>to the first form group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Add </a:t>
            </a:r>
            <a:r>
              <a:rPr lang="en-US" b="1" i="1" dirty="0" smtClean="0"/>
              <a:t>col-sm-4 </a:t>
            </a:r>
            <a:r>
              <a:rPr lang="en-US" dirty="0" smtClean="0"/>
              <a:t>to the second form group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Screen Shot 2016-11-05 at 16.20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4" y="2743300"/>
            <a:ext cx="7739576" cy="1200424"/>
          </a:xfrm>
          <a:prstGeom prst="rect">
            <a:avLst/>
          </a:prstGeom>
        </p:spPr>
      </p:pic>
      <p:pic>
        <p:nvPicPr>
          <p:cNvPr id="5" name="Picture 4" descr="Screen Shot 2016-11-05 at 16.31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674" y="4656255"/>
            <a:ext cx="7739576" cy="125993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656950" y="3408809"/>
            <a:ext cx="936691" cy="311917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055335" y="4656255"/>
            <a:ext cx="1147526" cy="280573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844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</a:t>
            </a:r>
            <a:r>
              <a:rPr lang="en-US" dirty="0" err="1" smtClean="0"/>
              <a:t>customise</a:t>
            </a:r>
            <a:r>
              <a:rPr lang="en-US" dirty="0" smtClean="0"/>
              <a:t> the styling, add a style sheet to you HTML page at the end of the &lt;head&gt; section</a:t>
            </a:r>
          </a:p>
          <a:p>
            <a:endParaRPr lang="en-US" dirty="0"/>
          </a:p>
          <a:p>
            <a:r>
              <a:rPr lang="en-US" dirty="0" smtClean="0"/>
              <a:t>Create a CSS file and add a form-group section</a:t>
            </a:r>
            <a:endParaRPr lang="en-US" dirty="0" smtClean="0"/>
          </a:p>
        </p:txBody>
      </p:sp>
      <p:pic>
        <p:nvPicPr>
          <p:cNvPr id="7" name="Picture 6" descr="Screen Shot 2016-11-05 at 16.34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502" y="3124410"/>
            <a:ext cx="7265923" cy="585175"/>
          </a:xfrm>
          <a:prstGeom prst="rect">
            <a:avLst/>
          </a:prstGeom>
        </p:spPr>
      </p:pic>
      <p:pic>
        <p:nvPicPr>
          <p:cNvPr id="10" name="Picture 9" descr="Screen Shot 2016-11-05 at 16.38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502" y="4466600"/>
            <a:ext cx="7296365" cy="74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0548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some styling to the form-group section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Add a form-control section to your CSS file and style that too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Screen Shot 2016-11-05 at 16.36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50" y="2694877"/>
            <a:ext cx="3696350" cy="1348905"/>
          </a:xfrm>
          <a:prstGeom prst="rect">
            <a:avLst/>
          </a:prstGeom>
        </p:spPr>
      </p:pic>
      <p:pic>
        <p:nvPicPr>
          <p:cNvPr id="6" name="Picture 5" descr="Screen Shot 2016-11-05 at 16.39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950" y="4867833"/>
            <a:ext cx="4073012" cy="12583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36135" y="6241946"/>
            <a:ext cx="4200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example forms-example10.html &amp; .</a:t>
            </a:r>
            <a:r>
              <a:rPr lang="en-US" i="1" dirty="0" err="1" smtClean="0"/>
              <a:t>css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460154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Bootstrap offers a range of pre-styled button classes</a:t>
            </a:r>
          </a:p>
          <a:p>
            <a:r>
              <a:rPr lang="en-US" dirty="0" smtClean="0"/>
              <a:t>Try these classes: </a:t>
            </a:r>
            <a:r>
              <a:rPr lang="en-US" dirty="0" err="1" smtClean="0"/>
              <a:t>btn</a:t>
            </a:r>
            <a:r>
              <a:rPr lang="en-US" dirty="0" smtClean="0"/>
              <a:t>-primary, </a:t>
            </a:r>
            <a:r>
              <a:rPr lang="en-US" dirty="0" err="1" smtClean="0"/>
              <a:t>btn</a:t>
            </a:r>
            <a:r>
              <a:rPr lang="en-US" dirty="0" smtClean="0"/>
              <a:t>-success, </a:t>
            </a:r>
            <a:r>
              <a:rPr lang="en-US" dirty="0" err="1" smtClean="0"/>
              <a:t>btn</a:t>
            </a:r>
            <a:r>
              <a:rPr lang="en-US" dirty="0" smtClean="0"/>
              <a:t>-info, </a:t>
            </a:r>
            <a:r>
              <a:rPr lang="en-US" dirty="0" err="1" smtClean="0"/>
              <a:t>btn</a:t>
            </a:r>
            <a:r>
              <a:rPr lang="en-US" dirty="0" smtClean="0"/>
              <a:t>-warning, </a:t>
            </a:r>
            <a:r>
              <a:rPr lang="en-US" dirty="0" err="1" smtClean="0"/>
              <a:t>btn</a:t>
            </a:r>
            <a:r>
              <a:rPr lang="en-US" dirty="0" smtClean="0"/>
              <a:t>-danger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236135" y="6241946"/>
            <a:ext cx="4200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example forms-example11.html &amp; .</a:t>
            </a:r>
            <a:r>
              <a:rPr lang="en-US" i="1" dirty="0" err="1" smtClean="0"/>
              <a:t>css</a:t>
            </a:r>
            <a:endParaRPr lang="en-US" i="1" dirty="0"/>
          </a:p>
        </p:txBody>
      </p:sp>
      <p:pic>
        <p:nvPicPr>
          <p:cNvPr id="7" name="Picture 6" descr="Screen Shot 2016-11-05 at 16.46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600" y="4013801"/>
            <a:ext cx="51308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34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Bootstrap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Bootstrap offers a large range of pre-styled </a:t>
            </a:r>
            <a:r>
              <a:rPr lang="en-US" b="1" i="1" dirty="0" smtClean="0"/>
              <a:t>form controls</a:t>
            </a:r>
          </a:p>
          <a:p>
            <a:r>
              <a:rPr lang="en-US" dirty="0" smtClean="0"/>
              <a:t>They look good</a:t>
            </a:r>
          </a:p>
          <a:p>
            <a:r>
              <a:rPr lang="en-US" dirty="0" smtClean="0"/>
              <a:t>They can be </a:t>
            </a:r>
            <a:r>
              <a:rPr lang="en-US" dirty="0" err="1" smtClean="0"/>
              <a:t>customised</a:t>
            </a:r>
            <a:endParaRPr lang="en-US" dirty="0" smtClean="0"/>
          </a:p>
          <a:p>
            <a:r>
              <a:rPr lang="en-US" dirty="0" smtClean="0"/>
              <a:t>They are </a:t>
            </a:r>
            <a:r>
              <a:rPr lang="en-US" dirty="0" smtClean="0"/>
              <a:t>flexible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087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 button style and add a submit button to the bottom of your form</a:t>
            </a:r>
          </a:p>
          <a:p>
            <a:r>
              <a:rPr lang="en-US" dirty="0" smtClean="0"/>
              <a:t>Remember, you can </a:t>
            </a:r>
            <a:r>
              <a:rPr lang="en-US" dirty="0" err="1" smtClean="0"/>
              <a:t>customise</a:t>
            </a:r>
            <a:r>
              <a:rPr lang="en-US" dirty="0" smtClean="0"/>
              <a:t> the style later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36135" y="6241946"/>
            <a:ext cx="4200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example forms-example11.html &amp; .</a:t>
            </a:r>
            <a:r>
              <a:rPr lang="en-US" i="1" dirty="0" err="1" smtClean="0"/>
              <a:t>css</a:t>
            </a:r>
            <a:endParaRPr lang="en-US" i="1" dirty="0"/>
          </a:p>
        </p:txBody>
      </p:sp>
      <p:pic>
        <p:nvPicPr>
          <p:cNvPr id="4" name="Picture 3" descr="Screen Shot 2016-11-05 at 16.42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66" y="3767425"/>
            <a:ext cx="8082682" cy="481112"/>
          </a:xfrm>
          <a:prstGeom prst="rect">
            <a:avLst/>
          </a:prstGeom>
        </p:spPr>
      </p:pic>
      <p:pic>
        <p:nvPicPr>
          <p:cNvPr id="7" name="Picture 6" descr="Screen Shot 2016-11-05 at 16.46.2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84"/>
          <a:stretch/>
        </p:blipFill>
        <p:spPr>
          <a:xfrm>
            <a:off x="4357357" y="4526235"/>
            <a:ext cx="934632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3563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2133600"/>
            <a:ext cx="3289071" cy="3992563"/>
          </a:xfrm>
        </p:spPr>
        <p:txBody>
          <a:bodyPr/>
          <a:lstStyle/>
          <a:p>
            <a:r>
              <a:rPr lang="en-US" dirty="0" smtClean="0"/>
              <a:t>Have a play with the form styling and layout until you get something you like</a:t>
            </a:r>
          </a:p>
          <a:p>
            <a:r>
              <a:rPr lang="en-US" dirty="0" smtClean="0"/>
              <a:t>Don’t forget to check that it it still responsive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36135" y="6241946"/>
            <a:ext cx="4200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example forms-example12.html &amp; .</a:t>
            </a:r>
            <a:r>
              <a:rPr lang="en-US" i="1" dirty="0" err="1" smtClean="0"/>
              <a:t>css</a:t>
            </a:r>
            <a:endParaRPr lang="en-US" i="1" dirty="0"/>
          </a:p>
        </p:txBody>
      </p:sp>
      <p:pic>
        <p:nvPicPr>
          <p:cNvPr id="5" name="Picture 4" descr="Screen Shot 2016-11-05 at 16.47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072" y="2133600"/>
            <a:ext cx="5569178" cy="171692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6" name="Picture 5" descr="Screen Shot 2016-11-05 at 16.49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072" y="3958502"/>
            <a:ext cx="2012093" cy="2283444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9" name="Bent Arrow 8"/>
          <p:cNvSpPr/>
          <p:nvPr/>
        </p:nvSpPr>
        <p:spPr>
          <a:xfrm rot="10800000">
            <a:off x="5202860" y="3647319"/>
            <a:ext cx="1494689" cy="966294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4189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2133600"/>
            <a:ext cx="4113092" cy="3992563"/>
          </a:xfrm>
        </p:spPr>
        <p:txBody>
          <a:bodyPr/>
          <a:lstStyle/>
          <a:p>
            <a:r>
              <a:rPr lang="en-US" dirty="0" smtClean="0"/>
              <a:t>Your form should be transportable if you copy and paste the &lt;form&gt; section into another page (provided you remember to copy any CSS needed as well)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36135" y="6241946"/>
            <a:ext cx="4200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See example </a:t>
            </a:r>
            <a:r>
              <a:rPr lang="en-US" i="1" dirty="0" err="1" smtClean="0"/>
              <a:t>bookable.html</a:t>
            </a:r>
            <a:r>
              <a:rPr lang="en-US" i="1" dirty="0" smtClean="0"/>
              <a:t> &amp; .</a:t>
            </a:r>
            <a:r>
              <a:rPr lang="en-US" i="1" dirty="0" err="1" smtClean="0"/>
              <a:t>css</a:t>
            </a:r>
            <a:endParaRPr lang="en-US" i="1" dirty="0"/>
          </a:p>
        </p:txBody>
      </p:sp>
      <p:pic>
        <p:nvPicPr>
          <p:cNvPr id="4" name="Picture 3" descr="Screen Shot 2016-11-05 at 14.47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093" y="1812878"/>
            <a:ext cx="4745157" cy="443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686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Picture 3" descr="Screen Shot 2016-11-05 at 14.47.4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27" b="-1"/>
          <a:stretch/>
        </p:blipFill>
        <p:spPr>
          <a:xfrm>
            <a:off x="901700" y="1736890"/>
            <a:ext cx="7335212" cy="512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598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with a blank HTML template</a:t>
            </a:r>
          </a:p>
          <a:p>
            <a:r>
              <a:rPr lang="en-US" dirty="0" smtClean="0"/>
              <a:t>Copy the Bootstrap CDN links into it</a:t>
            </a:r>
          </a:p>
          <a:p>
            <a:r>
              <a:rPr lang="en-US" dirty="0" smtClean="0"/>
              <a:t>Or just download the </a:t>
            </a:r>
            <a:r>
              <a:rPr lang="en-US" b="1" i="1" dirty="0" smtClean="0"/>
              <a:t>Bootstrap </a:t>
            </a:r>
            <a:r>
              <a:rPr lang="en-US" b="1" i="1" dirty="0"/>
              <a:t>Page Template </a:t>
            </a:r>
            <a:r>
              <a:rPr lang="en-US" dirty="0"/>
              <a:t>from </a:t>
            </a:r>
            <a:r>
              <a:rPr lang="en-US" dirty="0">
                <a:hlinkClick r:id="rId2"/>
              </a:rPr>
              <a:t>http://www.iteachit.net/</a:t>
            </a:r>
            <a:r>
              <a:rPr lang="en-US" dirty="0" smtClean="0">
                <a:hlinkClick r:id="rId2"/>
              </a:rPr>
              <a:t>reference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950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going to start with a form tag</a:t>
            </a:r>
          </a:p>
        </p:txBody>
      </p:sp>
      <p:pic>
        <p:nvPicPr>
          <p:cNvPr id="4" name="Picture 3" descr="Screen Shot 2016-11-05 at 15.55.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56"/>
          <a:stretch/>
        </p:blipFill>
        <p:spPr>
          <a:xfrm>
            <a:off x="1781502" y="2800894"/>
            <a:ext cx="7366897" cy="135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37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Now, add a div with the class ‘form-group’</a:t>
            </a:r>
          </a:p>
          <a:p>
            <a:r>
              <a:rPr lang="en-US" dirty="0" smtClean="0"/>
              <a:t>We </a:t>
            </a:r>
            <a:r>
              <a:rPr lang="en-US" dirty="0" smtClean="0"/>
              <a:t>can </a:t>
            </a:r>
            <a:r>
              <a:rPr lang="en-US" dirty="0" err="1" smtClean="0"/>
              <a:t>customise</a:t>
            </a:r>
            <a:r>
              <a:rPr lang="en-US" dirty="0" smtClean="0"/>
              <a:t> the styling if we need to later</a:t>
            </a:r>
          </a:p>
        </p:txBody>
      </p:sp>
      <p:pic>
        <p:nvPicPr>
          <p:cNvPr id="5" name="Picture 4" descr="Screen Shot 2016-11-05 at 15.58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487" y="3496262"/>
            <a:ext cx="7291023" cy="172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170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begin </a:t>
            </a:r>
            <a:r>
              <a:rPr lang="en-US" dirty="0" smtClean="0"/>
              <a:t>building our </a:t>
            </a:r>
            <a:r>
              <a:rPr lang="en-US" dirty="0" smtClean="0"/>
              <a:t>form by adding an email address input box</a:t>
            </a:r>
          </a:p>
        </p:txBody>
      </p:sp>
      <p:pic>
        <p:nvPicPr>
          <p:cNvPr id="5" name="Picture 4" descr="Screen Shot 2016-11-05 at 16.00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502" y="3428999"/>
            <a:ext cx="7352287" cy="2397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466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should look something like this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It reaches across the entire page. This </a:t>
            </a:r>
            <a:r>
              <a:rPr lang="en-US" dirty="0" smtClean="0"/>
              <a:t>width can be taken care of later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Screen Shot 2016-11-05 at 16.02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503" y="2882872"/>
            <a:ext cx="25019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111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 second confirmation email address text box</a:t>
            </a:r>
          </a:p>
        </p:txBody>
      </p:sp>
      <p:pic>
        <p:nvPicPr>
          <p:cNvPr id="4" name="Picture 3" descr="Screen Shot 2016-11-05 at 16.04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503" y="2760461"/>
            <a:ext cx="7337434" cy="37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78409"/>
      </p:ext>
    </p:extLst>
  </p:cSld>
  <p:clrMapOvr>
    <a:masterClrMapping/>
  </p:clrMapOvr>
</p:sld>
</file>

<file path=ppt/theme/theme1.xml><?xml version="1.0" encoding="utf-8"?>
<a:theme xmlns:a="http://schemas.openxmlformats.org/drawingml/2006/main" name="Spectrum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1239</TotalTime>
  <Words>532</Words>
  <Application>Microsoft Macintosh PowerPoint</Application>
  <PresentationFormat>On-screen Show (4:3)</PresentationFormat>
  <Paragraphs>72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Spectrum</vt:lpstr>
      <vt:lpstr>MCOSS2WED</vt:lpstr>
      <vt:lpstr>Bootstrap forms</vt:lpstr>
      <vt:lpstr>Example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  <vt:lpstr>Building a form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MCOSS2WED</dc:title>
  <dc:creator>David Caldwell</dc:creator>
  <cp:lastModifiedBy>David Caldwell</cp:lastModifiedBy>
  <cp:revision>34</cp:revision>
  <dcterms:created xsi:type="dcterms:W3CDTF">2016-11-05T15:39:29Z</dcterms:created>
  <dcterms:modified xsi:type="dcterms:W3CDTF">2016-11-06T12:29:42Z</dcterms:modified>
</cp:coreProperties>
</file>