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9" r:id="rId4"/>
    <p:sldId id="276" r:id="rId5"/>
    <p:sldId id="260" r:id="rId6"/>
    <p:sldId id="261" r:id="rId7"/>
    <p:sldId id="265" r:id="rId8"/>
    <p:sldId id="278" r:id="rId9"/>
    <p:sldId id="262" r:id="rId10"/>
    <p:sldId id="263" r:id="rId11"/>
    <p:sldId id="264" r:id="rId12"/>
    <p:sldId id="266" r:id="rId13"/>
    <p:sldId id="267" r:id="rId14"/>
    <p:sldId id="268" r:id="rId15"/>
    <p:sldId id="269" r:id="rId16"/>
    <p:sldId id="277" r:id="rId17"/>
    <p:sldId id="270" r:id="rId18"/>
    <p:sldId id="271" r:id="rId19"/>
    <p:sldId id="272" r:id="rId20"/>
    <p:sldId id="273" r:id="rId21"/>
    <p:sldId id="275" r:id="rId22"/>
    <p:sldId id="274" r:id="rId2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19" d="100"/>
          <a:sy n="119" d="100"/>
        </p:scale>
        <p:origin x="-35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printerSettings" Target="printerSettings/printerSettings1.bin"/><Relationship Id="rId25" Type="http://schemas.openxmlformats.org/officeDocument/2006/relationships/presProps" Target="presProps.xml"/><Relationship Id="rId26" Type="http://schemas.openxmlformats.org/officeDocument/2006/relationships/viewProps" Target="viewProps.xml"/><Relationship Id="rId27" Type="http://schemas.openxmlformats.org/officeDocument/2006/relationships/theme" Target="theme/theme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1665B-C24A-4702-B522-6A4334602E03}" type="datetimeFigureOut">
              <a:rPr lang="en-US" smtClean="0"/>
              <a:t>29/10/2016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284163" y="444728"/>
            <a:ext cx="8574087" cy="1468437"/>
          </a:xfrm>
          <a:prstGeom prst="rect">
            <a:avLst/>
          </a:prstGeom>
          <a:solidFill>
            <a:schemeClr val="tx1">
              <a:lumMod val="85000"/>
              <a:lumOff val="15000"/>
              <a:alpha val="85000"/>
            </a:schemeClr>
          </a:solidFill>
        </p:spPr>
        <p:txBody>
          <a:bodyPr vert="horz" lIns="91440" tIns="45720" rIns="182880" bIns="365760" rtlCol="0" anchor="b" anchorCtr="0">
            <a:normAutofit/>
          </a:bodyPr>
          <a:lstStyle/>
          <a:p>
            <a:pPr algn="l" defTabSz="914400" rtl="0" eaLnBrk="1" latinLnBrk="0" hangingPunct="1">
              <a:spcBef>
                <a:spcPct val="0"/>
              </a:spcBef>
              <a:buNone/>
            </a:pPr>
            <a:endParaRPr sz="4200" kern="120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grpSp>
        <p:nvGrpSpPr>
          <p:cNvPr id="8" name="Group 16"/>
          <p:cNvGrpSpPr/>
          <p:nvPr/>
        </p:nvGrpSpPr>
        <p:grpSpPr>
          <a:xfrm>
            <a:off x="284163" y="1906542"/>
            <a:ext cx="8576373" cy="137411"/>
            <a:chOff x="284163" y="1759424"/>
            <a:chExt cx="8576373" cy="137411"/>
          </a:xfrm>
        </p:grpSpPr>
        <p:sp>
          <p:nvSpPr>
            <p:cNvPr id="9" name="Rectangle 8"/>
            <p:cNvSpPr/>
            <p:nvPr/>
          </p:nvSpPr>
          <p:spPr>
            <a:xfrm>
              <a:off x="284163" y="1759424"/>
              <a:ext cx="2743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Rectangle 9"/>
            <p:cNvSpPr/>
            <p:nvPr/>
          </p:nvSpPr>
          <p:spPr>
            <a:xfrm>
              <a:off x="3026392" y="1759424"/>
              <a:ext cx="1600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4626864" y="1759424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8230889" y="444728"/>
            <a:ext cx="5870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sz="3600">
                <a:solidFill>
                  <a:schemeClr val="bg1"/>
                </a:solidFill>
                <a:sym typeface="Wingdings"/>
              </a:rPr>
              <a:t></a:t>
            </a:r>
            <a:endParaRPr sz="360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21341" y="449005"/>
            <a:ext cx="7808976" cy="1088136"/>
          </a:xfrm>
          <a:noFill/>
        </p:spPr>
        <p:txBody>
          <a:bodyPr vert="horz" lIns="91440" tIns="45720" rIns="91440" bIns="45720" rtlCol="0" anchor="b" anchorCtr="0">
            <a:normAutofit/>
          </a:bodyPr>
          <a:lstStyle>
            <a:lvl1pPr marL="0" algn="l" defTabSz="914400" rtl="0" eaLnBrk="1" latinLnBrk="0" hangingPunct="1">
              <a:lnSpc>
                <a:spcPts val="4600"/>
              </a:lnSpc>
              <a:spcBef>
                <a:spcPct val="0"/>
              </a:spcBef>
              <a:buNone/>
              <a:defRPr sz="42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6205" y="1532427"/>
            <a:ext cx="7754112" cy="484632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bg1">
                  <a:lumMod val="65000"/>
                </a:schemeClr>
              </a:buClr>
              <a:buSzPct val="90000"/>
              <a:buFont typeface="Wingdings" pitchFamily="2" charset="2"/>
              <a:buNone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dirty="0"/>
          </a:p>
        </p:txBody>
      </p:sp>
      <p:sp>
        <p:nvSpPr>
          <p:cNvPr id="13" name="Rectangle 12"/>
          <p:cNvSpPr/>
          <p:nvPr/>
        </p:nvSpPr>
        <p:spPr>
          <a:xfrm>
            <a:off x="284163" y="6227064"/>
            <a:ext cx="8574087" cy="173736"/>
          </a:xfrm>
          <a:prstGeom prst="rect">
            <a:avLst/>
          </a:prstGeom>
          <a:solidFill>
            <a:schemeClr val="tx1">
              <a:lumMod val="85000"/>
              <a:lumOff val="1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8941" y="1298762"/>
            <a:ext cx="4069080" cy="1162050"/>
          </a:xfrm>
          <a:noFill/>
        </p:spPr>
        <p:txBody>
          <a:bodyPr anchor="b">
            <a:noAutofit/>
          </a:bodyPr>
          <a:lstStyle>
            <a:lvl1pPr algn="ctr">
              <a:defRPr sz="3200" b="1">
                <a:solidFill>
                  <a:schemeClr val="accent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3567" y="914400"/>
            <a:ext cx="4069080" cy="5211763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Eighth level</a:t>
            </a:r>
          </a:p>
          <a:p>
            <a:pPr lvl="8"/>
            <a:r>
              <a:rPr lang="en-US" dirty="0" smtClean="0"/>
              <a:t>Ninth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68941" y="2456329"/>
            <a:ext cx="4069080" cy="3182472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1665B-C24A-4702-B522-6A4334602E03}" type="datetimeFigureOut">
              <a:rPr lang="en-US" smtClean="0"/>
              <a:t>29/10/2016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‹#›</a:t>
            </a:fld>
            <a:endParaRPr lang="en-US"/>
          </a:p>
        </p:txBody>
      </p:sp>
      <p:grpSp>
        <p:nvGrpSpPr>
          <p:cNvPr id="8" name="Group 7"/>
          <p:cNvGrpSpPr/>
          <p:nvPr/>
        </p:nvGrpSpPr>
        <p:grpSpPr>
          <a:xfrm>
            <a:off x="284163" y="452718"/>
            <a:ext cx="8576373" cy="137411"/>
            <a:chOff x="284163" y="1577847"/>
            <a:chExt cx="8576373" cy="137411"/>
          </a:xfrm>
        </p:grpSpPr>
        <p:sp>
          <p:nvSpPr>
            <p:cNvPr id="9" name="Rectangle 8"/>
            <p:cNvSpPr/>
            <p:nvPr/>
          </p:nvSpPr>
          <p:spPr>
            <a:xfrm>
              <a:off x="284163" y="1577847"/>
              <a:ext cx="1600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885174" y="1577847"/>
              <a:ext cx="2743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4626864" y="1577847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84163" y="4801575"/>
            <a:ext cx="8574087" cy="1468437"/>
          </a:xfrm>
          <a:prstGeom prst="rect">
            <a:avLst/>
          </a:prstGeom>
          <a:solidFill>
            <a:schemeClr val="tx1">
              <a:lumMod val="85000"/>
              <a:lumOff val="15000"/>
              <a:alpha val="85000"/>
            </a:schemeClr>
          </a:solidFill>
        </p:spPr>
        <p:txBody>
          <a:bodyPr vert="horz" lIns="91440" tIns="45720" rIns="182880" bIns="365760" rtlCol="0" anchor="b" anchorCtr="0">
            <a:normAutofit/>
          </a:bodyPr>
          <a:lstStyle/>
          <a:p>
            <a:pPr algn="l" defTabSz="914400" rtl="0" eaLnBrk="1" latinLnBrk="0" hangingPunct="1">
              <a:spcBef>
                <a:spcPct val="0"/>
              </a:spcBef>
              <a:buNone/>
            </a:pPr>
            <a:endParaRPr sz="4200" kern="120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284163" y="6263389"/>
            <a:ext cx="8576373" cy="137411"/>
            <a:chOff x="284163" y="1759424"/>
            <a:chExt cx="8576373" cy="137411"/>
          </a:xfrm>
        </p:grpSpPr>
        <p:sp>
          <p:nvSpPr>
            <p:cNvPr id="10" name="Rectangle 9"/>
            <p:cNvSpPr/>
            <p:nvPr/>
          </p:nvSpPr>
          <p:spPr>
            <a:xfrm>
              <a:off x="284163" y="1759424"/>
              <a:ext cx="2743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3026392" y="1759424"/>
              <a:ext cx="1600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4626864" y="1759424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3071" y="4800600"/>
            <a:ext cx="8360242" cy="566738"/>
          </a:xfrm>
          <a:noFill/>
        </p:spPr>
        <p:txBody>
          <a:bodyPr vert="horz" lIns="91440" tIns="45720" rIns="91440" bIns="45720" rtlCol="0" anchor="b" anchorCtr="0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b="0" i="0" kern="1200" cap="none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4163" y="457199"/>
            <a:ext cx="8577072" cy="4352544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19099" y="5367338"/>
            <a:ext cx="8304213" cy="804862"/>
          </a:xfrm>
        </p:spPr>
        <p:txBody>
          <a:bodyPr/>
          <a:lstStyle>
            <a:lvl1pPr marL="0" indent="0">
              <a:spcBef>
                <a:spcPts val="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1665B-C24A-4702-B522-6A4334602E03}" type="datetimeFigureOut">
              <a:rPr lang="en-US" smtClean="0"/>
              <a:t>29/10/2016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8"/>
          <p:cNvGrpSpPr/>
          <p:nvPr/>
        </p:nvGrpSpPr>
        <p:grpSpPr>
          <a:xfrm>
            <a:off x="284163" y="4280647"/>
            <a:ext cx="8576373" cy="137411"/>
            <a:chOff x="284163" y="1759424"/>
            <a:chExt cx="8576373" cy="137411"/>
          </a:xfrm>
        </p:grpSpPr>
        <p:sp>
          <p:nvSpPr>
            <p:cNvPr id="10" name="Rectangle 9"/>
            <p:cNvSpPr/>
            <p:nvPr/>
          </p:nvSpPr>
          <p:spPr>
            <a:xfrm>
              <a:off x="284163" y="1759424"/>
              <a:ext cx="2743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3026392" y="1759424"/>
              <a:ext cx="1600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4626864" y="1759424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3071" y="4778189"/>
            <a:ext cx="8360242" cy="566738"/>
          </a:xfrm>
          <a:noFill/>
        </p:spPr>
        <p:txBody>
          <a:bodyPr anchor="b">
            <a:normAutofit/>
          </a:bodyPr>
          <a:lstStyle>
            <a:lvl1pPr algn="l">
              <a:defRPr sz="2800" b="0">
                <a:solidFill>
                  <a:schemeClr val="accent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4163" y="457200"/>
            <a:ext cx="8577072" cy="382219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19099" y="5344927"/>
            <a:ext cx="8304213" cy="804862"/>
          </a:xfrm>
          <a:noFill/>
        </p:spPr>
        <p:txBody>
          <a:bodyPr/>
          <a:lstStyle>
            <a:lvl1pPr marL="0" indent="0">
              <a:spcBef>
                <a:spcPts val="0"/>
              </a:spcBef>
              <a:buNone/>
              <a:defRPr sz="14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1665B-C24A-4702-B522-6A4334602E03}" type="datetimeFigureOut">
              <a:rPr lang="en-US" smtClean="0"/>
              <a:t>29/10/2016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, Picture,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57600" y="914400"/>
            <a:ext cx="5195047" cy="5211763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Eighth level</a:t>
            </a:r>
          </a:p>
          <a:p>
            <a:pPr lvl="8"/>
            <a:r>
              <a:rPr lang="en-US" dirty="0" smtClean="0"/>
              <a:t>Ninth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1665B-C24A-4702-B522-6A4334602E03}" type="datetimeFigureOut">
              <a:rPr lang="en-US" smtClean="0"/>
              <a:t>29/10/2016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284163" y="4267200"/>
            <a:ext cx="2743200" cy="2120153"/>
          </a:xfrm>
          <a:prstGeom prst="rect">
            <a:avLst/>
          </a:prstGeom>
          <a:solidFill>
            <a:schemeClr val="tx1">
              <a:lumMod val="85000"/>
              <a:lumOff val="15000"/>
              <a:alpha val="85000"/>
            </a:schemeClr>
          </a:solidFill>
        </p:spPr>
        <p:txBody>
          <a:bodyPr vert="horz" lIns="91440" tIns="45720" rIns="182880" bIns="365760" rtlCol="0" anchor="b" anchorCtr="0">
            <a:normAutofit/>
          </a:bodyPr>
          <a:lstStyle/>
          <a:p>
            <a:pPr algn="l" defTabSz="914400" rtl="0" eaLnBrk="1" latinLnBrk="0" hangingPunct="1">
              <a:spcBef>
                <a:spcPct val="0"/>
              </a:spcBef>
              <a:buNone/>
            </a:pPr>
            <a:endParaRPr sz="4200" kern="120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19101" y="4953001"/>
            <a:ext cx="2472017" cy="1246094"/>
          </a:xfrm>
        </p:spPr>
        <p:txBody>
          <a:bodyPr>
            <a:normAutofit/>
          </a:bodyPr>
          <a:lstStyle>
            <a:lvl1pPr marL="0" indent="0" algn="l">
              <a:spcBef>
                <a:spcPts val="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0764" y="4419600"/>
            <a:ext cx="2475395" cy="510988"/>
          </a:xfrm>
          <a:noFill/>
        </p:spPr>
        <p:txBody>
          <a:bodyPr anchor="b">
            <a:normAutofit/>
          </a:bodyPr>
          <a:lstStyle>
            <a:lvl1pPr algn="l">
              <a:defRPr sz="2000" b="1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13"/>
          </p:nvPr>
        </p:nvSpPr>
        <p:spPr>
          <a:xfrm>
            <a:off x="284164" y="594360"/>
            <a:ext cx="2743200" cy="3675888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grpSp>
        <p:nvGrpSpPr>
          <p:cNvPr id="8" name="Group 14"/>
          <p:cNvGrpSpPr/>
          <p:nvPr/>
        </p:nvGrpSpPr>
        <p:grpSpPr>
          <a:xfrm>
            <a:off x="284163" y="461682"/>
            <a:ext cx="8576373" cy="137411"/>
            <a:chOff x="284163" y="1759424"/>
            <a:chExt cx="8576373" cy="137411"/>
          </a:xfrm>
        </p:grpSpPr>
        <p:sp>
          <p:nvSpPr>
            <p:cNvPr id="16" name="Rectangle 15"/>
            <p:cNvSpPr/>
            <p:nvPr/>
          </p:nvSpPr>
          <p:spPr>
            <a:xfrm>
              <a:off x="284163" y="1759424"/>
              <a:ext cx="2743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7" name="Rectangle 16"/>
            <p:cNvSpPr/>
            <p:nvPr/>
          </p:nvSpPr>
          <p:spPr>
            <a:xfrm>
              <a:off x="3026392" y="1759424"/>
              <a:ext cx="1600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8" name="Rectangle 17"/>
            <p:cNvSpPr/>
            <p:nvPr/>
          </p:nvSpPr>
          <p:spPr>
            <a:xfrm>
              <a:off x="4626864" y="1759424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3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021013" y="4801575"/>
            <a:ext cx="5837237" cy="1468437"/>
          </a:xfrm>
          <a:prstGeom prst="rect">
            <a:avLst/>
          </a:prstGeom>
          <a:solidFill>
            <a:schemeClr val="tx1">
              <a:lumMod val="85000"/>
              <a:lumOff val="15000"/>
              <a:alpha val="85000"/>
            </a:schemeClr>
          </a:solidFill>
        </p:spPr>
        <p:txBody>
          <a:bodyPr vert="horz" lIns="91440" tIns="45720" rIns="182880" bIns="365760" rtlCol="0" anchor="b" anchorCtr="0">
            <a:normAutofit/>
          </a:bodyPr>
          <a:lstStyle/>
          <a:p>
            <a:pPr algn="l" defTabSz="914400" rtl="0" eaLnBrk="1" latinLnBrk="0" hangingPunct="1">
              <a:spcBef>
                <a:spcPct val="0"/>
              </a:spcBef>
              <a:buNone/>
            </a:pPr>
            <a:endParaRPr sz="4200" kern="120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284163" y="6263389"/>
            <a:ext cx="8576373" cy="137411"/>
            <a:chOff x="284163" y="1759424"/>
            <a:chExt cx="8576373" cy="137411"/>
          </a:xfrm>
        </p:grpSpPr>
        <p:sp>
          <p:nvSpPr>
            <p:cNvPr id="10" name="Rectangle 9"/>
            <p:cNvSpPr/>
            <p:nvPr/>
          </p:nvSpPr>
          <p:spPr>
            <a:xfrm>
              <a:off x="284163" y="1759424"/>
              <a:ext cx="2743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3026392" y="1759424"/>
              <a:ext cx="1600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4626864" y="1759424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31661" y="4800600"/>
            <a:ext cx="5691651" cy="566738"/>
          </a:xfrm>
          <a:noFill/>
        </p:spPr>
        <p:txBody>
          <a:bodyPr vert="horz" lIns="91440" tIns="45720" rIns="91440" bIns="45720" rtlCol="0" anchor="b" anchorCtr="0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b="0" i="0" kern="1200" cap="none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21014" y="457199"/>
            <a:ext cx="5833872" cy="4352544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69805" y="5367338"/>
            <a:ext cx="5653507" cy="804862"/>
          </a:xfrm>
        </p:spPr>
        <p:txBody>
          <a:bodyPr/>
          <a:lstStyle>
            <a:lvl1pPr marL="0" indent="0">
              <a:spcBef>
                <a:spcPts val="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1665B-C24A-4702-B522-6A4334602E03}" type="datetimeFigureOut">
              <a:rPr lang="en-US" smtClean="0"/>
              <a:t>29/10/2016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‹#›</a:t>
            </a:fld>
            <a:endParaRPr lang="en-US"/>
          </a:p>
        </p:txBody>
      </p:sp>
      <p:sp>
        <p:nvSpPr>
          <p:cNvPr id="13" name="Picture Placeholder 2"/>
          <p:cNvSpPr>
            <a:spLocks noGrp="1"/>
          </p:cNvSpPr>
          <p:nvPr>
            <p:ph type="pic" idx="13"/>
          </p:nvPr>
        </p:nvSpPr>
        <p:spPr>
          <a:xfrm>
            <a:off x="284164" y="457200"/>
            <a:ext cx="2736850" cy="2907792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4" name="Picture Placeholder 2"/>
          <p:cNvSpPr>
            <a:spLocks noGrp="1"/>
          </p:cNvSpPr>
          <p:nvPr>
            <p:ph type="pic" idx="14"/>
          </p:nvPr>
        </p:nvSpPr>
        <p:spPr>
          <a:xfrm>
            <a:off x="284164" y="3364992"/>
            <a:ext cx="2736850" cy="2898648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84163" y="455773"/>
            <a:ext cx="8574087" cy="1133949"/>
          </a:xfrm>
          <a:prstGeom prst="rect">
            <a:avLst/>
          </a:prstGeom>
          <a:solidFill>
            <a:schemeClr val="tx1">
              <a:lumMod val="85000"/>
              <a:lumOff val="1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grpSp>
        <p:nvGrpSpPr>
          <p:cNvPr id="8" name="Group 7"/>
          <p:cNvGrpSpPr/>
          <p:nvPr/>
        </p:nvGrpSpPr>
        <p:grpSpPr>
          <a:xfrm>
            <a:off x="284163" y="1577847"/>
            <a:ext cx="8576373" cy="137411"/>
            <a:chOff x="284163" y="1577847"/>
            <a:chExt cx="8576373" cy="137411"/>
          </a:xfrm>
        </p:grpSpPr>
        <p:sp>
          <p:nvSpPr>
            <p:cNvPr id="9" name="Rectangle 8"/>
            <p:cNvSpPr/>
            <p:nvPr/>
          </p:nvSpPr>
          <p:spPr>
            <a:xfrm>
              <a:off x="284163" y="1577847"/>
              <a:ext cx="1600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885174" y="1577847"/>
              <a:ext cx="2743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4626864" y="1577847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4163" y="2133600"/>
            <a:ext cx="8574087" cy="4013200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Eighth level</a:t>
            </a:r>
          </a:p>
          <a:p>
            <a:pPr lvl="8"/>
            <a:r>
              <a:rPr lang="en-US" dirty="0" smtClean="0"/>
              <a:t>Ninth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1665B-C24A-4702-B522-6A4334602E03}" type="datetimeFigureOut">
              <a:rPr lang="en-US" smtClean="0"/>
              <a:t>29/10/2016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 rot="5400000">
            <a:off x="5313882" y="2857535"/>
            <a:ext cx="5934615" cy="1133949"/>
          </a:xfrm>
          <a:prstGeom prst="rect">
            <a:avLst/>
          </a:prstGeom>
          <a:solidFill>
            <a:schemeClr val="tx1">
              <a:lumMod val="85000"/>
              <a:lumOff val="1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95124" y="473075"/>
            <a:ext cx="969264" cy="5921375"/>
          </a:xfrm>
        </p:spPr>
        <p:txBody>
          <a:bodyPr vert="eaVert"/>
          <a:lstStyle>
            <a:lvl1pPr algn="l">
              <a:defRPr sz="34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4163" y="457200"/>
            <a:ext cx="6497637" cy="5937250"/>
          </a:xfrm>
        </p:spPr>
        <p:txBody>
          <a:bodyPr vert="eaVert"/>
          <a:lstStyle>
            <a:lvl5pPr algn="l"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Eighth level</a:t>
            </a:r>
          </a:p>
          <a:p>
            <a:pPr lvl="8"/>
            <a:r>
              <a:rPr lang="en-US" dirty="0" smtClean="0"/>
              <a:t>Ninth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1665B-C24A-4702-B522-6A4334602E03}" type="datetimeFigureOut">
              <a:rPr lang="en-US" smtClean="0"/>
              <a:t>29/10/2016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‹#›</a:t>
            </a:fld>
            <a:endParaRPr lang="en-US"/>
          </a:p>
        </p:txBody>
      </p:sp>
      <p:grpSp>
        <p:nvGrpSpPr>
          <p:cNvPr id="8" name="Group 7"/>
          <p:cNvGrpSpPr/>
          <p:nvPr/>
        </p:nvGrpSpPr>
        <p:grpSpPr>
          <a:xfrm rot="5400000">
            <a:off x="4658724" y="3355723"/>
            <a:ext cx="5934456" cy="137411"/>
            <a:chOff x="284163" y="1577847"/>
            <a:chExt cx="8576373" cy="137411"/>
          </a:xfrm>
        </p:grpSpPr>
        <p:sp>
          <p:nvSpPr>
            <p:cNvPr id="9" name="Rectangle 8"/>
            <p:cNvSpPr/>
            <p:nvPr/>
          </p:nvSpPr>
          <p:spPr>
            <a:xfrm>
              <a:off x="284163" y="1577847"/>
              <a:ext cx="1600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885174" y="1577847"/>
              <a:ext cx="2743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4626864" y="1577847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84163" y="455773"/>
            <a:ext cx="8574087" cy="1133949"/>
          </a:xfrm>
          <a:prstGeom prst="rect">
            <a:avLst/>
          </a:prstGeom>
          <a:solidFill>
            <a:schemeClr val="tx1">
              <a:lumMod val="85000"/>
              <a:lumOff val="1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grpSp>
        <p:nvGrpSpPr>
          <p:cNvPr id="8" name="Group 7"/>
          <p:cNvGrpSpPr/>
          <p:nvPr/>
        </p:nvGrpSpPr>
        <p:grpSpPr>
          <a:xfrm>
            <a:off x="284163" y="1577847"/>
            <a:ext cx="8576373" cy="137411"/>
            <a:chOff x="284163" y="1577847"/>
            <a:chExt cx="8576373" cy="137411"/>
          </a:xfrm>
        </p:grpSpPr>
        <p:sp>
          <p:nvSpPr>
            <p:cNvPr id="9" name="Rectangle 8"/>
            <p:cNvSpPr/>
            <p:nvPr/>
          </p:nvSpPr>
          <p:spPr>
            <a:xfrm>
              <a:off x="284163" y="1577847"/>
              <a:ext cx="1600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885174" y="1577847"/>
              <a:ext cx="2743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4626864" y="1577847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Eighth level</a:t>
            </a:r>
          </a:p>
          <a:p>
            <a:pPr lvl="8"/>
            <a:r>
              <a:rPr lang="en-US" dirty="0" smtClean="0"/>
              <a:t>Ninth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1665B-C24A-4702-B522-6A4334602E03}" type="datetimeFigureOut">
              <a:rPr lang="en-US" smtClean="0"/>
              <a:t>29/10/2016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284163" y="444728"/>
            <a:ext cx="8574087" cy="1468437"/>
          </a:xfrm>
          <a:prstGeom prst="rect">
            <a:avLst/>
          </a:prstGeom>
          <a:solidFill>
            <a:schemeClr val="tx1">
              <a:lumMod val="85000"/>
              <a:lumOff val="15000"/>
              <a:alpha val="85000"/>
            </a:schemeClr>
          </a:solidFill>
        </p:spPr>
        <p:txBody>
          <a:bodyPr vert="horz" lIns="91440" tIns="45720" rIns="182880" bIns="365760" rtlCol="0" anchor="b" anchorCtr="0">
            <a:normAutofit/>
          </a:bodyPr>
          <a:lstStyle/>
          <a:p>
            <a:pPr algn="l" defTabSz="914400" rtl="0" eaLnBrk="1" latinLnBrk="0" hangingPunct="1">
              <a:spcBef>
                <a:spcPct val="0"/>
              </a:spcBef>
              <a:buNone/>
            </a:pPr>
            <a:endParaRPr sz="4200" kern="120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1665B-C24A-4702-B522-6A4334602E03}" type="datetimeFigureOut">
              <a:rPr lang="en-US" smtClean="0"/>
              <a:t>29/10/2016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‹#›</a:t>
            </a:fld>
            <a:endParaRPr lang="en-US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284162" y="2017058"/>
            <a:ext cx="8574087" cy="4377391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2420" y="1532965"/>
            <a:ext cx="7754284" cy="484094"/>
          </a:xfrm>
        </p:spPr>
        <p:txBody>
          <a:bodyPr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dirty="0"/>
          </a:p>
        </p:txBody>
      </p:sp>
      <p:grpSp>
        <p:nvGrpSpPr>
          <p:cNvPr id="7" name="Group 16"/>
          <p:cNvGrpSpPr/>
          <p:nvPr/>
        </p:nvGrpSpPr>
        <p:grpSpPr>
          <a:xfrm>
            <a:off x="284163" y="1906542"/>
            <a:ext cx="8576373" cy="137411"/>
            <a:chOff x="284163" y="1759424"/>
            <a:chExt cx="8576373" cy="137411"/>
          </a:xfrm>
        </p:grpSpPr>
        <p:sp>
          <p:nvSpPr>
            <p:cNvPr id="11" name="Rectangle 10"/>
            <p:cNvSpPr/>
            <p:nvPr/>
          </p:nvSpPr>
          <p:spPr>
            <a:xfrm>
              <a:off x="284163" y="1759424"/>
              <a:ext cx="2743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3026392" y="1759424"/>
              <a:ext cx="1600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4626864" y="1759424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9" name="TextBox 18"/>
          <p:cNvSpPr txBox="1"/>
          <p:nvPr/>
        </p:nvSpPr>
        <p:spPr>
          <a:xfrm>
            <a:off x="8230889" y="444728"/>
            <a:ext cx="5870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sz="3600">
                <a:solidFill>
                  <a:schemeClr val="bg1"/>
                </a:solidFill>
                <a:sym typeface="Wingdings"/>
              </a:rPr>
              <a:t></a:t>
            </a:r>
            <a:endParaRPr sz="360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18633" y="444728"/>
            <a:ext cx="7810967" cy="1088237"/>
          </a:xfrm>
          <a:noFill/>
        </p:spPr>
        <p:txBody>
          <a:bodyPr bIns="45720" anchor="b" anchorCtr="0">
            <a:normAutofit/>
          </a:bodyPr>
          <a:lstStyle>
            <a:lvl1pPr algn="l">
              <a:lnSpc>
                <a:spcPts val="4600"/>
              </a:lnSpc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84163" y="4801575"/>
            <a:ext cx="8574087" cy="1468437"/>
          </a:xfrm>
          <a:prstGeom prst="rect">
            <a:avLst/>
          </a:prstGeom>
          <a:solidFill>
            <a:schemeClr val="tx1">
              <a:lumMod val="85000"/>
              <a:lumOff val="15000"/>
              <a:alpha val="85000"/>
            </a:schemeClr>
          </a:solidFill>
        </p:spPr>
        <p:txBody>
          <a:bodyPr vert="horz" lIns="91440" tIns="45720" rIns="182880" bIns="365760" rtlCol="0" anchor="b" anchorCtr="0">
            <a:normAutofit/>
          </a:bodyPr>
          <a:lstStyle/>
          <a:p>
            <a:pPr algn="l" defTabSz="914400" rtl="0" eaLnBrk="1" latinLnBrk="0" hangingPunct="1">
              <a:spcBef>
                <a:spcPct val="0"/>
              </a:spcBef>
              <a:buNone/>
            </a:pPr>
            <a:endParaRPr sz="4200" kern="120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284163" y="6263389"/>
            <a:ext cx="8576373" cy="137411"/>
            <a:chOff x="284163" y="1759424"/>
            <a:chExt cx="8576373" cy="137411"/>
          </a:xfrm>
        </p:grpSpPr>
        <p:sp>
          <p:nvSpPr>
            <p:cNvPr id="10" name="Rectangle 9"/>
            <p:cNvSpPr/>
            <p:nvPr/>
          </p:nvSpPr>
          <p:spPr>
            <a:xfrm>
              <a:off x="284163" y="1759424"/>
              <a:ext cx="2743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3026392" y="1759424"/>
              <a:ext cx="1600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4626864" y="1759424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3" name="TextBox 12"/>
          <p:cNvSpPr txBox="1"/>
          <p:nvPr/>
        </p:nvSpPr>
        <p:spPr>
          <a:xfrm>
            <a:off x="8230889" y="4801575"/>
            <a:ext cx="5870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sz="3600">
                <a:solidFill>
                  <a:schemeClr val="bg1"/>
                </a:solidFill>
                <a:sym typeface="Wingdings"/>
              </a:rPr>
              <a:t></a:t>
            </a:r>
            <a:endParaRPr sz="360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9768" y="4814125"/>
            <a:ext cx="7772400" cy="1051560"/>
          </a:xfrm>
          <a:noFill/>
        </p:spPr>
        <p:txBody>
          <a:bodyPr vert="horz" lIns="91440" tIns="45720" rIns="91440" bIns="45720" rtlCol="0" anchor="b" anchorCtr="0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200" b="0" i="0" kern="1200" cap="none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5488" y="5861304"/>
            <a:ext cx="7735824" cy="402336"/>
          </a:xfrm>
        </p:spPr>
        <p:txBody>
          <a:bodyPr vert="horz" lIns="91440" tIns="45720" rIns="91440" bIns="45720" rtlCol="0" anchor="t" anchorCtr="0">
            <a:normAutofit/>
          </a:bodyPr>
          <a:lstStyle>
            <a:lvl1pPr marL="0" indent="0">
              <a:spcBef>
                <a:spcPts val="0"/>
              </a:spcBef>
              <a:buNone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lvl="0" indent="0" algn="l" defTabSz="914400" rtl="0" eaLnBrk="1" latinLnBrk="0" hangingPunct="1">
              <a:spcBef>
                <a:spcPts val="2000"/>
              </a:spcBef>
              <a:buClr>
                <a:schemeClr val="bg1">
                  <a:lumMod val="65000"/>
                </a:schemeClr>
              </a:buClr>
              <a:buSzPct val="90000"/>
              <a:buFont typeface="Wingdings" pitchFamily="2" charset="2"/>
              <a:buNone/>
            </a:pPr>
            <a:r>
              <a:rPr lang="en-US" dirty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1665B-C24A-4702-B522-6A4334602E03}" type="datetimeFigureOut">
              <a:rPr lang="en-US" smtClean="0"/>
              <a:t>29/10/2016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284162" y="443754"/>
            <a:ext cx="8574087" cy="4370293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1665B-C24A-4702-B522-6A4334602E03}" type="datetimeFigureOut">
              <a:rPr lang="en-US" smtClean="0"/>
              <a:t>29/10/2016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284163" y="4801575"/>
            <a:ext cx="8574087" cy="1468437"/>
          </a:xfrm>
          <a:prstGeom prst="rect">
            <a:avLst/>
          </a:prstGeom>
          <a:solidFill>
            <a:schemeClr val="tx1">
              <a:lumMod val="85000"/>
              <a:lumOff val="15000"/>
              <a:alpha val="85000"/>
            </a:schemeClr>
          </a:solidFill>
        </p:spPr>
        <p:txBody>
          <a:bodyPr vert="horz" lIns="91440" tIns="45720" rIns="182880" bIns="365760" rtlCol="0" anchor="b" anchorCtr="0">
            <a:normAutofit/>
          </a:bodyPr>
          <a:lstStyle/>
          <a:p>
            <a:pPr algn="l" defTabSz="914400" rtl="0" eaLnBrk="1" latinLnBrk="0" hangingPunct="1">
              <a:spcBef>
                <a:spcPct val="0"/>
              </a:spcBef>
              <a:buNone/>
            </a:pPr>
            <a:endParaRPr sz="4200" kern="120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284163" y="6263389"/>
            <a:ext cx="8576373" cy="137411"/>
            <a:chOff x="284163" y="1759424"/>
            <a:chExt cx="8576373" cy="137411"/>
          </a:xfrm>
        </p:grpSpPr>
        <p:sp>
          <p:nvSpPr>
            <p:cNvPr id="9" name="Rectangle 8"/>
            <p:cNvSpPr/>
            <p:nvPr/>
          </p:nvSpPr>
          <p:spPr>
            <a:xfrm>
              <a:off x="284163" y="1759424"/>
              <a:ext cx="2743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Rectangle 9"/>
            <p:cNvSpPr/>
            <p:nvPr/>
          </p:nvSpPr>
          <p:spPr>
            <a:xfrm>
              <a:off x="3026392" y="1759424"/>
              <a:ext cx="1600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4626864" y="1759424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8230889" y="4801575"/>
            <a:ext cx="5870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sz="3600">
                <a:solidFill>
                  <a:schemeClr val="bg1"/>
                </a:solidFill>
                <a:sym typeface="Wingdings"/>
              </a:rPr>
              <a:t></a:t>
            </a:r>
            <a:endParaRPr sz="360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0306" y="4814047"/>
            <a:ext cx="7772400" cy="1048871"/>
          </a:xfrm>
          <a:noFill/>
        </p:spPr>
        <p:txBody>
          <a:bodyPr anchor="b" anchorCtr="0">
            <a:normAutofit/>
          </a:bodyPr>
          <a:lstStyle>
            <a:lvl1pPr algn="l">
              <a:defRPr sz="4200" b="0" i="0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0647" y="5862918"/>
            <a:ext cx="7732059" cy="403412"/>
          </a:xfrm>
        </p:spPr>
        <p:txBody>
          <a:bodyPr anchor="t" anchorCtr="0">
            <a:normAutofit/>
          </a:bodyPr>
          <a:lstStyle>
            <a:lvl1pPr marL="0" indent="0">
              <a:spcBef>
                <a:spcPts val="0"/>
              </a:spcBef>
              <a:buNone/>
              <a:defRPr sz="180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84163" y="455773"/>
            <a:ext cx="8574087" cy="1133949"/>
          </a:xfrm>
          <a:prstGeom prst="rect">
            <a:avLst/>
          </a:prstGeom>
          <a:solidFill>
            <a:schemeClr val="tx1">
              <a:lumMod val="85000"/>
              <a:lumOff val="1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grpSp>
        <p:nvGrpSpPr>
          <p:cNvPr id="9" name="Group 8"/>
          <p:cNvGrpSpPr/>
          <p:nvPr/>
        </p:nvGrpSpPr>
        <p:grpSpPr>
          <a:xfrm>
            <a:off x="284163" y="1577847"/>
            <a:ext cx="8576373" cy="137411"/>
            <a:chOff x="284163" y="1577847"/>
            <a:chExt cx="8576373" cy="137411"/>
          </a:xfrm>
        </p:grpSpPr>
        <p:sp>
          <p:nvSpPr>
            <p:cNvPr id="10" name="Rectangle 9"/>
            <p:cNvSpPr/>
            <p:nvPr/>
          </p:nvSpPr>
          <p:spPr>
            <a:xfrm>
              <a:off x="284163" y="1577847"/>
              <a:ext cx="1600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1885174" y="1577847"/>
              <a:ext cx="2743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4626864" y="1577847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3412" y="2151063"/>
            <a:ext cx="3931920" cy="3975100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Eighth level</a:t>
            </a:r>
          </a:p>
          <a:p>
            <a:pPr lvl="8"/>
            <a:r>
              <a:rPr lang="en-US" dirty="0" smtClean="0"/>
              <a:t>Ninth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78188" y="2151063"/>
            <a:ext cx="3931920" cy="3975100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Eighth level</a:t>
            </a:r>
          </a:p>
          <a:p>
            <a:pPr lvl="8"/>
            <a:r>
              <a:rPr lang="en-US" dirty="0" smtClean="0"/>
              <a:t>Ninth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1665B-C24A-4702-B522-6A4334602E03}" type="datetimeFigureOut">
              <a:rPr lang="en-US" smtClean="0"/>
              <a:t>29/10/2016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284163" y="455773"/>
            <a:ext cx="8574087" cy="1133949"/>
          </a:xfrm>
          <a:prstGeom prst="rect">
            <a:avLst/>
          </a:prstGeom>
          <a:solidFill>
            <a:schemeClr val="tx1">
              <a:lumMod val="85000"/>
              <a:lumOff val="1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grpSp>
        <p:nvGrpSpPr>
          <p:cNvPr id="11" name="Group 10"/>
          <p:cNvGrpSpPr/>
          <p:nvPr/>
        </p:nvGrpSpPr>
        <p:grpSpPr>
          <a:xfrm>
            <a:off x="284163" y="1577847"/>
            <a:ext cx="8576373" cy="137411"/>
            <a:chOff x="284163" y="1577847"/>
            <a:chExt cx="8576373" cy="137411"/>
          </a:xfrm>
        </p:grpSpPr>
        <p:sp>
          <p:nvSpPr>
            <p:cNvPr id="12" name="Rectangle 11"/>
            <p:cNvSpPr/>
            <p:nvPr/>
          </p:nvSpPr>
          <p:spPr>
            <a:xfrm>
              <a:off x="284163" y="1577847"/>
              <a:ext cx="1600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1885174" y="1577847"/>
              <a:ext cx="2743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4626864" y="1577847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3412" y="1735138"/>
            <a:ext cx="3931920" cy="833250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spcBef>
                <a:spcPts val="600"/>
              </a:spcBef>
              <a:buNone/>
              <a:defRPr sz="26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3412" y="2590800"/>
            <a:ext cx="3931920" cy="3535362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Eighth level</a:t>
            </a:r>
          </a:p>
          <a:p>
            <a:pPr lvl="8"/>
            <a:r>
              <a:rPr lang="en-US" dirty="0" smtClean="0"/>
              <a:t>Ninth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79495" y="1735138"/>
            <a:ext cx="3931920" cy="833250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spcBef>
                <a:spcPts val="600"/>
              </a:spcBef>
              <a:buNone/>
              <a:defRPr sz="26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79495" y="2590800"/>
            <a:ext cx="3931920" cy="3535362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Eighth level</a:t>
            </a:r>
          </a:p>
          <a:p>
            <a:pPr lvl="8"/>
            <a:r>
              <a:rPr lang="en-US" dirty="0" smtClean="0"/>
              <a:t>Ninth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1665B-C24A-4702-B522-6A4334602E03}" type="datetimeFigureOut">
              <a:rPr lang="en-US" smtClean="0"/>
              <a:t>29/10/2016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284163" y="455773"/>
            <a:ext cx="8574087" cy="1133949"/>
          </a:xfrm>
          <a:prstGeom prst="rect">
            <a:avLst/>
          </a:prstGeom>
          <a:solidFill>
            <a:schemeClr val="tx1">
              <a:lumMod val="85000"/>
              <a:lumOff val="1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grpSp>
        <p:nvGrpSpPr>
          <p:cNvPr id="7" name="Group 6"/>
          <p:cNvGrpSpPr/>
          <p:nvPr/>
        </p:nvGrpSpPr>
        <p:grpSpPr>
          <a:xfrm>
            <a:off x="284163" y="1577847"/>
            <a:ext cx="8576373" cy="137411"/>
            <a:chOff x="284163" y="1577847"/>
            <a:chExt cx="8576373" cy="137411"/>
          </a:xfrm>
        </p:grpSpPr>
        <p:sp>
          <p:nvSpPr>
            <p:cNvPr id="8" name="Rectangle 7"/>
            <p:cNvSpPr/>
            <p:nvPr/>
          </p:nvSpPr>
          <p:spPr>
            <a:xfrm>
              <a:off x="284163" y="1577847"/>
              <a:ext cx="1600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9" name="Rectangle 8"/>
            <p:cNvSpPr/>
            <p:nvPr/>
          </p:nvSpPr>
          <p:spPr>
            <a:xfrm>
              <a:off x="1885174" y="1577847"/>
              <a:ext cx="2743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Rectangle 9"/>
            <p:cNvSpPr/>
            <p:nvPr/>
          </p:nvSpPr>
          <p:spPr>
            <a:xfrm>
              <a:off x="4626864" y="1577847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1665B-C24A-4702-B522-6A4334602E03}" type="datetimeFigureOut">
              <a:rPr lang="en-US" smtClean="0"/>
              <a:t>29/10/2016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1665B-C24A-4702-B522-6A4334602E03}" type="datetimeFigureOut">
              <a:rPr lang="en-US" smtClean="0"/>
              <a:t>29/10/2016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‹#›</a:t>
            </a:fld>
            <a:endParaRPr lang="en-US"/>
          </a:p>
        </p:txBody>
      </p:sp>
      <p:grpSp>
        <p:nvGrpSpPr>
          <p:cNvPr id="5" name="Group 4"/>
          <p:cNvGrpSpPr/>
          <p:nvPr/>
        </p:nvGrpSpPr>
        <p:grpSpPr>
          <a:xfrm>
            <a:off x="284163" y="452718"/>
            <a:ext cx="8576373" cy="137411"/>
            <a:chOff x="284163" y="1577847"/>
            <a:chExt cx="8576373" cy="137411"/>
          </a:xfrm>
        </p:grpSpPr>
        <p:sp>
          <p:nvSpPr>
            <p:cNvPr id="6" name="Rectangle 5"/>
            <p:cNvSpPr/>
            <p:nvPr/>
          </p:nvSpPr>
          <p:spPr>
            <a:xfrm>
              <a:off x="284163" y="1577847"/>
              <a:ext cx="1600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7" name="Rectangle 6"/>
            <p:cNvSpPr/>
            <p:nvPr/>
          </p:nvSpPr>
          <p:spPr>
            <a:xfrm>
              <a:off x="1885174" y="1577847"/>
              <a:ext cx="2743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8" name="Rectangle 7"/>
            <p:cNvSpPr/>
            <p:nvPr/>
          </p:nvSpPr>
          <p:spPr>
            <a:xfrm>
              <a:off x="4626864" y="1577847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81503" y="2133600"/>
            <a:ext cx="7076747" cy="3992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Eighth level</a:t>
            </a:r>
          </a:p>
          <a:p>
            <a:pPr lvl="8"/>
            <a:r>
              <a:rPr lang="en-US" dirty="0" smtClean="0"/>
              <a:t>Ninth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794936" y="643703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4251665B-C24A-4702-B522-6A4334602E03}" type="datetimeFigureOut">
              <a:rPr lang="en-US" smtClean="0"/>
              <a:t>29/10/2016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9698" y="6437032"/>
            <a:ext cx="612490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06459" y="167347"/>
            <a:ext cx="630621" cy="359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="1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5FD889E0-CAB2-4699-909D-B9A88D47ACBE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4163" y="630382"/>
            <a:ext cx="8574087" cy="967840"/>
          </a:xfrm>
          <a:prstGeom prst="rect">
            <a:avLst/>
          </a:prstGeom>
          <a:solidFill>
            <a:schemeClr val="tx1">
              <a:lumMod val="85000"/>
              <a:lumOff val="15000"/>
              <a:alpha val="70000"/>
            </a:schemeClr>
          </a:solid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r" defTabSz="914400" rtl="0" eaLnBrk="1" latinLnBrk="0" hangingPunct="1">
        <a:spcBef>
          <a:spcPct val="0"/>
        </a:spcBef>
        <a:buNone/>
        <a:defRPr sz="42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454025" indent="-454025" algn="l" defTabSz="914400" rtl="0" eaLnBrk="1" latinLnBrk="0" hangingPunct="1">
        <a:spcBef>
          <a:spcPts val="2000"/>
        </a:spcBef>
        <a:buClr>
          <a:schemeClr val="bg1">
            <a:lumMod val="65000"/>
          </a:schemeClr>
        </a:buClr>
        <a:buSzPct val="90000"/>
        <a:buFont typeface="Wingdings" pitchFamily="2" charset="2"/>
        <a:buChar char="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914400" indent="-457200" algn="l" defTabSz="914400" rtl="0" eaLnBrk="1" latinLnBrk="0" hangingPunct="1">
        <a:spcBef>
          <a:spcPts val="600"/>
        </a:spcBef>
        <a:buClr>
          <a:schemeClr val="tx1">
            <a:lumMod val="75000"/>
            <a:lumOff val="25000"/>
          </a:schemeClr>
        </a:buClr>
        <a:buSzPct val="90000"/>
        <a:buFont typeface="Wingdings" pitchFamily="2" charset="2"/>
        <a:buChar char=""/>
        <a:defRPr sz="2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260475" indent="-346075" algn="l" defTabSz="914400" rtl="0" eaLnBrk="1" latinLnBrk="0" hangingPunct="1">
        <a:spcBef>
          <a:spcPts val="600"/>
        </a:spcBef>
        <a:buClr>
          <a:schemeClr val="bg1">
            <a:lumMod val="65000"/>
          </a:schemeClr>
        </a:buClr>
        <a:buSzPct val="90000"/>
        <a:buFont typeface="Wingdings" pitchFamily="2" charset="2"/>
        <a:buChar char="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600200" indent="-339725" algn="l" defTabSz="914400" rtl="0" eaLnBrk="1" latinLnBrk="0" hangingPunct="1">
        <a:spcBef>
          <a:spcPts val="600"/>
        </a:spcBef>
        <a:buClr>
          <a:schemeClr val="tx1">
            <a:lumMod val="75000"/>
            <a:lumOff val="25000"/>
          </a:schemeClr>
        </a:buClr>
        <a:buSzPct val="90000"/>
        <a:buFont typeface="Wingdings" pitchFamily="2" charset="2"/>
        <a:buChar char="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939925" indent="-331788" algn="l" defTabSz="914400" rtl="0" eaLnBrk="1" latinLnBrk="0" hangingPunct="1">
        <a:spcBef>
          <a:spcPts val="600"/>
        </a:spcBef>
        <a:buClr>
          <a:schemeClr val="bg1">
            <a:lumMod val="65000"/>
          </a:schemeClr>
        </a:buClr>
        <a:buSzPct val="90000"/>
        <a:buFont typeface="Wingdings" pitchFamily="2" charset="2"/>
        <a:buChar char="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290763" indent="-344488" algn="l" defTabSz="914400" rtl="0" eaLnBrk="1" latinLnBrk="0" hangingPunct="1">
        <a:spcBef>
          <a:spcPts val="600"/>
        </a:spcBef>
        <a:buClr>
          <a:schemeClr val="tx1">
            <a:lumMod val="75000"/>
            <a:lumOff val="25000"/>
          </a:schemeClr>
        </a:buClr>
        <a:buSzPct val="90000"/>
        <a:buFont typeface="Wingdings" pitchFamily="2" charset="2"/>
        <a:buChar char=""/>
        <a:defRPr lang="en-US" sz="1800" kern="1200" dirty="0" smtClean="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6pPr>
      <a:lvl7pPr marL="2625725" indent="-344488" algn="l" defTabSz="914400" rtl="0" eaLnBrk="1" latinLnBrk="0" hangingPunct="1">
        <a:spcBef>
          <a:spcPts val="600"/>
        </a:spcBef>
        <a:buClr>
          <a:schemeClr val="bg1">
            <a:lumMod val="65000"/>
          </a:schemeClr>
        </a:buClr>
        <a:buSzPct val="90000"/>
        <a:buFont typeface="Wingdings" pitchFamily="2" charset="2"/>
        <a:buChar char=""/>
        <a:defRPr lang="en-US" sz="1800" kern="1200" dirty="0" smtClean="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7pPr>
      <a:lvl8pPr marL="2970213" indent="-344488" algn="l" defTabSz="914400" rtl="0" eaLnBrk="1" latinLnBrk="0" hangingPunct="1">
        <a:spcBef>
          <a:spcPts val="600"/>
        </a:spcBef>
        <a:buClr>
          <a:schemeClr val="tx1">
            <a:lumMod val="75000"/>
            <a:lumOff val="25000"/>
          </a:schemeClr>
        </a:buClr>
        <a:buSzPct val="90000"/>
        <a:buFont typeface="Wingdings" pitchFamily="2" charset="2"/>
        <a:buChar char=""/>
        <a:defRPr lang="en-US" sz="1800" kern="1200" dirty="0" smtClean="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8pPr>
      <a:lvl9pPr marL="3313113" indent="-344488" algn="l" defTabSz="914400" rtl="0" eaLnBrk="1" latinLnBrk="0" hangingPunct="1">
        <a:spcBef>
          <a:spcPts val="600"/>
        </a:spcBef>
        <a:buClr>
          <a:schemeClr val="bg1">
            <a:lumMod val="65000"/>
          </a:schemeClr>
        </a:buClr>
        <a:buSzPct val="90000"/>
        <a:buFont typeface="Wingdings" pitchFamily="2" charset="2"/>
        <a:buChar char=""/>
        <a:defRPr lang="en-US" sz="1800" kern="1200" dirty="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Relationship Id="rId3" Type="http://schemas.openxmlformats.org/officeDocument/2006/relationships/image" Target="../media/image2.jp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Relationship Id="rId3" Type="http://schemas.openxmlformats.org/officeDocument/2006/relationships/image" Target="../media/image11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Relationship Id="rId3" Type="http://schemas.openxmlformats.org/officeDocument/2006/relationships/image" Target="../media/image13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iteachit.net/reference" TargetMode="External"/><Relationship Id="rId3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fonts.google.com/" TargetMode="Externa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Relationship Id="rId3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creativebloq.com" TargetMode="External"/><Relationship Id="rId3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MCOSS2WED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Custom Fonts</a:t>
            </a:r>
            <a:endParaRPr lang="en-US" dirty="0"/>
          </a:p>
        </p:txBody>
      </p:sp>
      <p:pic>
        <p:nvPicPr>
          <p:cNvPr id="5" name="Picture 4" descr="Photo 23-12-2015, 19 22 0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1530" y="2017059"/>
            <a:ext cx="2861851" cy="4225975"/>
          </a:xfrm>
          <a:prstGeom prst="rect">
            <a:avLst/>
          </a:prstGeom>
        </p:spPr>
      </p:pic>
      <p:pic>
        <p:nvPicPr>
          <p:cNvPr id="6" name="Picture 5" descr="Photo 23-12-2015, 19 04 59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3381" y="2017059"/>
            <a:ext cx="3375010" cy="4225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77654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Task 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Click on ‘The 23 best free cursive fonts’</a:t>
            </a:r>
          </a:p>
        </p:txBody>
      </p:sp>
      <p:pic>
        <p:nvPicPr>
          <p:cNvPr id="4" name="Picture 3" descr="Screen Shot 2016-10-29 at 16.44.24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690"/>
          <a:stretch/>
        </p:blipFill>
        <p:spPr>
          <a:xfrm>
            <a:off x="680256" y="2771352"/>
            <a:ext cx="7975600" cy="22977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61730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Task 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Download a font you like</a:t>
            </a:r>
          </a:p>
          <a:p>
            <a:r>
              <a:rPr lang="en-US" dirty="0" smtClean="0"/>
              <a:t>Unzip it and copy it into a folder called ‘fonts’ in your web root</a:t>
            </a:r>
          </a:p>
          <a:p>
            <a:r>
              <a:rPr lang="en-US" dirty="0" smtClean="0"/>
              <a:t>In your CSS file, add a section called @font-face:</a:t>
            </a:r>
          </a:p>
          <a:p>
            <a:pPr marL="0" indent="0">
              <a:buNone/>
            </a:pPr>
            <a:r>
              <a:rPr lang="en-US" dirty="0" smtClean="0">
                <a:solidFill>
                  <a:srgbClr val="8E795E"/>
                </a:solidFill>
                <a:latin typeface="Courier"/>
                <a:cs typeface="Courier"/>
              </a:rPr>
              <a:t>@font-face {</a:t>
            </a:r>
          </a:p>
          <a:p>
            <a:pPr marL="0" indent="0">
              <a:buNone/>
            </a:pPr>
            <a:r>
              <a:rPr lang="en-US" dirty="0">
                <a:solidFill>
                  <a:srgbClr val="8E795E"/>
                </a:solidFill>
                <a:latin typeface="Courier"/>
                <a:cs typeface="Courier"/>
              </a:rPr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val="15805735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Task 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Specify the font-family and the location of the font file:</a:t>
            </a:r>
          </a:p>
          <a:p>
            <a:pPr marL="0" indent="0">
              <a:buNone/>
            </a:pPr>
            <a:r>
              <a:rPr lang="en-US" dirty="0" smtClean="0">
                <a:solidFill>
                  <a:srgbClr val="8E795E"/>
                </a:solidFill>
                <a:latin typeface="Courier"/>
                <a:cs typeface="Courier"/>
              </a:rPr>
              <a:t>@font-face {</a:t>
            </a:r>
          </a:p>
          <a:p>
            <a:pPr marL="0" indent="0">
              <a:buNone/>
            </a:pPr>
            <a:r>
              <a:rPr lang="en-US" dirty="0" smtClean="0">
                <a:solidFill>
                  <a:srgbClr val="8E795E"/>
                </a:solidFill>
                <a:latin typeface="Courier"/>
                <a:cs typeface="Courier"/>
              </a:rPr>
              <a:t>font-family: ‘</a:t>
            </a:r>
            <a:r>
              <a:rPr lang="en-US" dirty="0" err="1" smtClean="0">
                <a:solidFill>
                  <a:srgbClr val="8E795E"/>
                </a:solidFill>
                <a:latin typeface="Courier"/>
                <a:cs typeface="Courier"/>
              </a:rPr>
              <a:t>KingBasil</a:t>
            </a:r>
            <a:r>
              <a:rPr lang="en-US" dirty="0" smtClean="0">
                <a:solidFill>
                  <a:srgbClr val="8E795E"/>
                </a:solidFill>
                <a:latin typeface="Courier"/>
                <a:cs typeface="Courier"/>
              </a:rPr>
              <a:t>’;</a:t>
            </a:r>
          </a:p>
          <a:p>
            <a:pPr marL="0" indent="0">
              <a:buNone/>
            </a:pPr>
            <a:r>
              <a:rPr lang="en-US" dirty="0" err="1">
                <a:solidFill>
                  <a:srgbClr val="8E795E"/>
                </a:solidFill>
                <a:latin typeface="Courier"/>
                <a:cs typeface="Courier"/>
              </a:rPr>
              <a:t>s</a:t>
            </a:r>
            <a:r>
              <a:rPr lang="en-US" dirty="0" err="1" smtClean="0">
                <a:solidFill>
                  <a:srgbClr val="8E795E"/>
                </a:solidFill>
                <a:latin typeface="Courier"/>
                <a:cs typeface="Courier"/>
              </a:rPr>
              <a:t>rc</a:t>
            </a:r>
            <a:r>
              <a:rPr lang="en-US" dirty="0" smtClean="0">
                <a:solidFill>
                  <a:srgbClr val="8E795E"/>
                </a:solidFill>
                <a:latin typeface="Courier"/>
                <a:cs typeface="Courier"/>
              </a:rPr>
              <a:t>: </a:t>
            </a:r>
            <a:r>
              <a:rPr lang="en-US" dirty="0" err="1" smtClean="0">
                <a:solidFill>
                  <a:srgbClr val="8E795E"/>
                </a:solidFill>
                <a:latin typeface="Courier"/>
                <a:cs typeface="Courier"/>
              </a:rPr>
              <a:t>url</a:t>
            </a:r>
            <a:r>
              <a:rPr lang="en-US" dirty="0" smtClean="0">
                <a:solidFill>
                  <a:srgbClr val="8E795E"/>
                </a:solidFill>
                <a:latin typeface="Courier"/>
                <a:cs typeface="Courier"/>
              </a:rPr>
              <a:t>(‘/fonts/King-Basil-</a:t>
            </a:r>
            <a:r>
              <a:rPr lang="en-US" dirty="0" err="1" smtClean="0">
                <a:solidFill>
                  <a:srgbClr val="8E795E"/>
                </a:solidFill>
                <a:latin typeface="Courier"/>
                <a:cs typeface="Courier"/>
              </a:rPr>
              <a:t>Lite.otf</a:t>
            </a:r>
            <a:r>
              <a:rPr lang="en-US" dirty="0" smtClean="0">
                <a:solidFill>
                  <a:srgbClr val="8E795E"/>
                </a:solidFill>
                <a:latin typeface="Courier"/>
                <a:cs typeface="Courier"/>
              </a:rPr>
              <a:t>’);</a:t>
            </a:r>
          </a:p>
          <a:p>
            <a:pPr marL="0" indent="0">
              <a:buNone/>
            </a:pPr>
            <a:r>
              <a:rPr lang="en-US" dirty="0">
                <a:solidFill>
                  <a:srgbClr val="8E795E"/>
                </a:solidFill>
                <a:latin typeface="Courier"/>
                <a:cs typeface="Courier"/>
              </a:rPr>
              <a:t>}</a:t>
            </a:r>
            <a:endParaRPr lang="en-US" dirty="0" smtClean="0">
              <a:solidFill>
                <a:srgbClr val="8E795E"/>
              </a:solidFill>
              <a:latin typeface="Courier"/>
              <a:cs typeface="Courier"/>
            </a:endParaRPr>
          </a:p>
        </p:txBody>
      </p:sp>
    </p:spTree>
    <p:extLst>
      <p:ext uri="{BB962C8B-B14F-4D97-AF65-F5344CB8AC3E}">
        <p14:creationId xmlns:p14="http://schemas.microsoft.com/office/powerpoint/2010/main" val="40580764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Task 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You should also specify the format of font (but if this stops your font working, remove this part):</a:t>
            </a:r>
          </a:p>
          <a:p>
            <a:pPr marL="0" indent="0">
              <a:buNone/>
            </a:pPr>
            <a:r>
              <a:rPr lang="en-US" dirty="0">
                <a:solidFill>
                  <a:srgbClr val="8E795E"/>
                </a:solidFill>
                <a:latin typeface="Courier"/>
                <a:cs typeface="Courier"/>
              </a:rPr>
              <a:t>@font-face {</a:t>
            </a:r>
          </a:p>
          <a:p>
            <a:pPr marL="0" indent="0">
              <a:buNone/>
            </a:pPr>
            <a:r>
              <a:rPr lang="en-US" dirty="0">
                <a:solidFill>
                  <a:srgbClr val="8E795E"/>
                </a:solidFill>
                <a:latin typeface="Courier"/>
                <a:cs typeface="Courier"/>
              </a:rPr>
              <a:t>font-family: ‘</a:t>
            </a:r>
            <a:r>
              <a:rPr lang="en-US" dirty="0" err="1">
                <a:solidFill>
                  <a:srgbClr val="8E795E"/>
                </a:solidFill>
                <a:latin typeface="Courier"/>
                <a:cs typeface="Courier"/>
              </a:rPr>
              <a:t>KingBasil</a:t>
            </a:r>
            <a:r>
              <a:rPr lang="en-US" dirty="0">
                <a:solidFill>
                  <a:srgbClr val="8E795E"/>
                </a:solidFill>
                <a:latin typeface="Courier"/>
                <a:cs typeface="Courier"/>
              </a:rPr>
              <a:t>’;</a:t>
            </a:r>
          </a:p>
          <a:p>
            <a:pPr marL="0" indent="0">
              <a:buNone/>
            </a:pPr>
            <a:r>
              <a:rPr lang="en-US" dirty="0" err="1">
                <a:solidFill>
                  <a:srgbClr val="8E795E"/>
                </a:solidFill>
                <a:latin typeface="Courier"/>
                <a:cs typeface="Courier"/>
              </a:rPr>
              <a:t>src</a:t>
            </a:r>
            <a:r>
              <a:rPr lang="en-US" dirty="0">
                <a:solidFill>
                  <a:srgbClr val="8E795E"/>
                </a:solidFill>
                <a:latin typeface="Courier"/>
                <a:cs typeface="Courier"/>
              </a:rPr>
              <a:t>: </a:t>
            </a:r>
            <a:r>
              <a:rPr lang="en-US" dirty="0" err="1">
                <a:solidFill>
                  <a:srgbClr val="8E795E"/>
                </a:solidFill>
                <a:latin typeface="Courier"/>
                <a:cs typeface="Courier"/>
              </a:rPr>
              <a:t>url</a:t>
            </a:r>
            <a:r>
              <a:rPr lang="en-US" dirty="0">
                <a:solidFill>
                  <a:srgbClr val="8E795E"/>
                </a:solidFill>
                <a:latin typeface="Courier"/>
                <a:cs typeface="Courier"/>
              </a:rPr>
              <a:t>(‘/fonts/King-Basil-</a:t>
            </a:r>
            <a:r>
              <a:rPr lang="en-US" dirty="0" err="1">
                <a:solidFill>
                  <a:srgbClr val="8E795E"/>
                </a:solidFill>
                <a:latin typeface="Courier"/>
                <a:cs typeface="Courier"/>
              </a:rPr>
              <a:t>Lite.otf</a:t>
            </a:r>
            <a:r>
              <a:rPr lang="en-US" dirty="0">
                <a:solidFill>
                  <a:srgbClr val="8E795E"/>
                </a:solidFill>
                <a:latin typeface="Courier"/>
                <a:cs typeface="Courier"/>
              </a:rPr>
              <a:t>’</a:t>
            </a:r>
            <a:r>
              <a:rPr lang="en-US" dirty="0" smtClean="0">
                <a:solidFill>
                  <a:srgbClr val="8E795E"/>
                </a:solidFill>
                <a:latin typeface="Courier"/>
                <a:cs typeface="Courier"/>
              </a:rPr>
              <a:t>) format(‘</a:t>
            </a:r>
            <a:r>
              <a:rPr lang="en-US" dirty="0" err="1" smtClean="0">
                <a:solidFill>
                  <a:srgbClr val="8E795E"/>
                </a:solidFill>
                <a:latin typeface="Courier"/>
                <a:cs typeface="Courier"/>
              </a:rPr>
              <a:t>truetype</a:t>
            </a:r>
            <a:r>
              <a:rPr lang="en-US" dirty="0" smtClean="0">
                <a:solidFill>
                  <a:srgbClr val="8E795E"/>
                </a:solidFill>
                <a:latin typeface="Courier"/>
                <a:cs typeface="Courier"/>
              </a:rPr>
              <a:t>’);</a:t>
            </a:r>
            <a:endParaRPr lang="en-US" dirty="0">
              <a:solidFill>
                <a:srgbClr val="8E795E"/>
              </a:solidFill>
              <a:latin typeface="Courier"/>
              <a:cs typeface="Courier"/>
            </a:endParaRPr>
          </a:p>
          <a:p>
            <a:pPr marL="0" indent="0">
              <a:buNone/>
            </a:pPr>
            <a:r>
              <a:rPr lang="en-US" dirty="0">
                <a:solidFill>
                  <a:srgbClr val="8E795E"/>
                </a:solidFill>
                <a:latin typeface="Courier"/>
                <a:cs typeface="Courier"/>
              </a:rPr>
              <a:t>}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5547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Task 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After the font-face section is added, you can use the font in your code:</a:t>
            </a:r>
            <a:endParaRPr lang="en-US" dirty="0"/>
          </a:p>
        </p:txBody>
      </p:sp>
      <p:pic>
        <p:nvPicPr>
          <p:cNvPr id="4" name="Picture 3" descr="Screen Shot 2016-10-29 at 16.52.18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2541" y="3422650"/>
            <a:ext cx="5816600" cy="100330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</p:pic>
      <p:pic>
        <p:nvPicPr>
          <p:cNvPr id="5" name="Picture 4" descr="Screen Shot 2016-10-29 at 17.01.31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2541" y="4607372"/>
            <a:ext cx="2781300" cy="104140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</p:pic>
    </p:spTree>
    <p:extLst>
      <p:ext uri="{BB962C8B-B14F-4D97-AF65-F5344CB8AC3E}">
        <p14:creationId xmlns:p14="http://schemas.microsoft.com/office/powerpoint/2010/main" val="32738493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an </a:t>
            </a:r>
            <a:r>
              <a:rPr lang="en-US" dirty="0" err="1" smtClean="0"/>
              <a:t>em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You may have noticed that the font size can be specified in pixels and ‘</a:t>
            </a:r>
            <a:r>
              <a:rPr lang="en-US" dirty="0" err="1" smtClean="0"/>
              <a:t>em’s</a:t>
            </a:r>
            <a:endParaRPr lang="en-US" dirty="0" smtClean="0"/>
          </a:p>
          <a:p>
            <a:r>
              <a:rPr lang="en-US" dirty="0" smtClean="0"/>
              <a:t>What is an ‘</a:t>
            </a:r>
            <a:r>
              <a:rPr lang="en-US" dirty="0" err="1" smtClean="0"/>
              <a:t>em</a:t>
            </a:r>
            <a:r>
              <a:rPr lang="en-US" dirty="0" smtClean="0"/>
              <a:t>’?</a:t>
            </a:r>
          </a:p>
        </p:txBody>
      </p:sp>
    </p:spTree>
    <p:extLst>
      <p:ext uri="{BB962C8B-B14F-4D97-AF65-F5344CB8AC3E}">
        <p14:creationId xmlns:p14="http://schemas.microsoft.com/office/powerpoint/2010/main" val="42747765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an </a:t>
            </a:r>
            <a:r>
              <a:rPr lang="en-US" dirty="0" err="1" smtClean="0"/>
              <a:t>em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An </a:t>
            </a:r>
            <a:r>
              <a:rPr lang="en-US" dirty="0" err="1" smtClean="0"/>
              <a:t>em</a:t>
            </a:r>
            <a:r>
              <a:rPr lang="en-US" dirty="0" smtClean="0"/>
              <a:t> is a unit of measurement used in design and typesetting </a:t>
            </a:r>
          </a:p>
          <a:p>
            <a:r>
              <a:rPr lang="en-US" dirty="0" smtClean="0"/>
              <a:t>‘</a:t>
            </a:r>
            <a:r>
              <a:rPr lang="en-US" dirty="0" err="1" smtClean="0"/>
              <a:t>em</a:t>
            </a:r>
            <a:r>
              <a:rPr lang="en-US" dirty="0" smtClean="0"/>
              <a:t>’ refers to the dimensions of the letter ‘M’</a:t>
            </a:r>
          </a:p>
          <a:p>
            <a:r>
              <a:rPr lang="en-US" dirty="0" smtClean="0"/>
              <a:t>It is commonly used in web design to specify relative font sizes </a:t>
            </a:r>
          </a:p>
        </p:txBody>
      </p:sp>
    </p:spTree>
    <p:extLst>
      <p:ext uri="{BB962C8B-B14F-4D97-AF65-F5344CB8AC3E}">
        <p14:creationId xmlns:p14="http://schemas.microsoft.com/office/powerpoint/2010/main" val="22682126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Task 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Add a body section to your CSS</a:t>
            </a:r>
          </a:p>
          <a:p>
            <a:r>
              <a:rPr lang="en-US" dirty="0" smtClean="0"/>
              <a:t>Add font-size: 20 to the body section</a:t>
            </a:r>
          </a:p>
          <a:p>
            <a:r>
              <a:rPr lang="en-US" dirty="0" smtClean="0"/>
              <a:t>Choose a font if you like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 descr="Screen Shot 2016-10-29 at 17.17.34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3187" y="4164699"/>
            <a:ext cx="4851016" cy="14841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30134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Task 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Add these sections to your CSS: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 descr="Screen Shot 2016-10-29 at 17.18.5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9290" y="2703700"/>
            <a:ext cx="3808295" cy="39987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26245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Task 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Make sure you have a body section and &lt;h1&gt;, &lt;h2&gt;, &lt;h3&gt; and &lt;h4&gt; sections in your HTML file</a:t>
            </a:r>
          </a:p>
        </p:txBody>
      </p:sp>
      <p:pic>
        <p:nvPicPr>
          <p:cNvPr id="5" name="Picture 4" descr="Screen Shot 2016-10-29 at 17.20.55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8058" y="3088224"/>
            <a:ext cx="5176331" cy="23851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23362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Custom fonts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Two ways of adding custom fonts:</a:t>
            </a:r>
          </a:p>
          <a:p>
            <a:pPr lvl="1"/>
            <a:r>
              <a:rPr lang="en-US" dirty="0" smtClean="0"/>
              <a:t>Download and reference locally</a:t>
            </a:r>
          </a:p>
          <a:p>
            <a:pPr lvl="1"/>
            <a:r>
              <a:rPr lang="en-US" dirty="0" smtClean="0"/>
              <a:t>Reference a web font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93322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Task 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Your webpage should look something like this: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 descr="Screen Shot 2016-10-29 at 17.22.19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50"/>
          <a:stretch/>
        </p:blipFill>
        <p:spPr>
          <a:xfrm>
            <a:off x="667055" y="2623491"/>
            <a:ext cx="3340615" cy="3502672"/>
          </a:xfrm>
          <a:prstGeom prst="rect">
            <a:avLst/>
          </a:prstGeom>
        </p:spPr>
      </p:pic>
      <p:pic>
        <p:nvPicPr>
          <p:cNvPr id="5" name="Picture 4" descr="Screen Shot 2016-10-29 at 17.18.52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58093" y="2623491"/>
            <a:ext cx="3808295" cy="3998710"/>
          </a:xfrm>
          <a:prstGeom prst="rect">
            <a:avLst/>
          </a:prstGeom>
        </p:spPr>
      </p:pic>
      <p:sp>
        <p:nvSpPr>
          <p:cNvPr id="6" name="Left Arrow 5"/>
          <p:cNvSpPr/>
          <p:nvPr/>
        </p:nvSpPr>
        <p:spPr>
          <a:xfrm>
            <a:off x="4007670" y="3062822"/>
            <a:ext cx="752440" cy="277468"/>
          </a:xfrm>
          <a:prstGeom prst="leftArrow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Left Arrow 6"/>
          <p:cNvSpPr/>
          <p:nvPr/>
        </p:nvSpPr>
        <p:spPr>
          <a:xfrm>
            <a:off x="1781503" y="5723108"/>
            <a:ext cx="2978607" cy="277468"/>
          </a:xfrm>
          <a:prstGeom prst="leftArrow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Left Arrow 7"/>
          <p:cNvSpPr/>
          <p:nvPr/>
        </p:nvSpPr>
        <p:spPr>
          <a:xfrm>
            <a:off x="2892354" y="4253386"/>
            <a:ext cx="1867756" cy="277468"/>
          </a:xfrm>
          <a:prstGeom prst="leftArrow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13457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Task 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Try changing the font size in the body section of your CSS file. You should see ALL of your element’s font sizes alter proportionately.</a:t>
            </a:r>
          </a:p>
          <a:p>
            <a:pPr marL="0" indent="0">
              <a:buNone/>
            </a:pPr>
            <a:endParaRPr lang="en-US" dirty="0"/>
          </a:p>
        </p:txBody>
      </p:sp>
      <p:grpSp>
        <p:nvGrpSpPr>
          <p:cNvPr id="8" name="Group 7"/>
          <p:cNvGrpSpPr/>
          <p:nvPr/>
        </p:nvGrpSpPr>
        <p:grpSpPr>
          <a:xfrm>
            <a:off x="2353187" y="3414993"/>
            <a:ext cx="5256585" cy="1388932"/>
            <a:chOff x="2353187" y="2997200"/>
            <a:chExt cx="5256585" cy="1388932"/>
          </a:xfrm>
        </p:grpSpPr>
        <p:pic>
          <p:nvPicPr>
            <p:cNvPr id="6" name="Picture 5" descr="Screen Shot 2016-10-29 at 17.17.34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353187" y="2997200"/>
              <a:ext cx="4539942" cy="1388932"/>
            </a:xfrm>
            <a:prstGeom prst="rect">
              <a:avLst/>
            </a:prstGeom>
          </p:spPr>
        </p:pic>
        <p:sp>
          <p:nvSpPr>
            <p:cNvPr id="7" name="Left Arrow 6"/>
            <p:cNvSpPr/>
            <p:nvPr/>
          </p:nvSpPr>
          <p:spPr>
            <a:xfrm>
              <a:off x="5421829" y="3414993"/>
              <a:ext cx="2187943" cy="234781"/>
            </a:xfrm>
            <a:prstGeom prst="leftArrow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6975742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e</a:t>
            </a:r>
            <a:r>
              <a:rPr lang="en-US" dirty="0" err="1" smtClean="0"/>
              <a:t>m</a:t>
            </a:r>
            <a:r>
              <a:rPr lang="en-US" dirty="0" smtClean="0"/>
              <a:t> 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When using using ems, the font size is proportionate to the font size of the parent element (in this case, the body).</a:t>
            </a:r>
          </a:p>
          <a:p>
            <a:r>
              <a:rPr lang="en-US" dirty="0" smtClean="0"/>
              <a:t>If the parent element font-size changes, so will the child sections that are using ‘</a:t>
            </a:r>
            <a:r>
              <a:rPr lang="en-US" dirty="0" err="1" smtClean="0"/>
              <a:t>em</a:t>
            </a:r>
            <a:r>
              <a:rPr lang="en-US" dirty="0" smtClean="0"/>
              <a:t>’ font sizes.</a:t>
            </a:r>
          </a:p>
          <a:p>
            <a:r>
              <a:rPr lang="en-US" dirty="0" smtClean="0"/>
              <a:t>Notice that we </a:t>
            </a:r>
            <a:r>
              <a:rPr lang="en-US" dirty="0" err="1" smtClean="0"/>
              <a:t>didn</a:t>
            </a:r>
            <a:r>
              <a:rPr lang="fr-FR" dirty="0" smtClean="0"/>
              <a:t>’</a:t>
            </a:r>
            <a:r>
              <a:rPr lang="en-US" dirty="0" smtClean="0"/>
              <a:t>t need to specify a font size for &lt;h3&gt;. It was taken from the body as it was set to 1em which will be the </a:t>
            </a:r>
            <a:r>
              <a:rPr lang="en-US" smtClean="0"/>
              <a:t>same size.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38283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Task 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6711" y="2133600"/>
            <a:ext cx="4588878" cy="3992563"/>
          </a:xfrm>
        </p:spPr>
        <p:txBody>
          <a:bodyPr/>
          <a:lstStyle/>
          <a:p>
            <a:r>
              <a:rPr lang="en-US" dirty="0" smtClean="0"/>
              <a:t>Start a new HTML file using the HTML template - </a:t>
            </a:r>
            <a:r>
              <a:rPr lang="en-US" dirty="0" smtClean="0">
                <a:hlinkClick r:id="rId2"/>
              </a:rPr>
              <a:t>http://www.iteachit.net/reference</a:t>
            </a:r>
            <a:r>
              <a:rPr lang="en-US" dirty="0" smtClean="0"/>
              <a:t> </a:t>
            </a:r>
          </a:p>
          <a:p>
            <a:r>
              <a:rPr lang="en-US" dirty="0" smtClean="0"/>
              <a:t>Create a blank CSS file</a:t>
            </a:r>
          </a:p>
          <a:p>
            <a:r>
              <a:rPr lang="en-US" dirty="0"/>
              <a:t>Add some text in an &lt;h1&gt; tag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 descr="Screen Shot 2016-10-29 at 16.26.46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5588" y="2231786"/>
            <a:ext cx="3052662" cy="19426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97285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Task 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6711" y="2133600"/>
            <a:ext cx="4588878" cy="3992563"/>
          </a:xfrm>
        </p:spPr>
        <p:txBody>
          <a:bodyPr/>
          <a:lstStyle/>
          <a:p>
            <a:r>
              <a:rPr lang="en-US" dirty="0" smtClean="0"/>
              <a:t>Web font</a:t>
            </a: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32512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Task 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4163" y="2133600"/>
            <a:ext cx="4062213" cy="3992563"/>
          </a:xfrm>
        </p:spPr>
        <p:txBody>
          <a:bodyPr>
            <a:normAutofit/>
          </a:bodyPr>
          <a:lstStyle/>
          <a:p>
            <a:r>
              <a:rPr lang="en-US" dirty="0"/>
              <a:t>Browse to </a:t>
            </a:r>
            <a:r>
              <a:rPr lang="en-US" dirty="0">
                <a:hlinkClick r:id="rId2"/>
              </a:rPr>
              <a:t>https://fonts.google.com</a:t>
            </a:r>
            <a:r>
              <a:rPr lang="en-US" dirty="0" smtClean="0">
                <a:hlinkClick r:id="rId2"/>
              </a:rPr>
              <a:t>/</a:t>
            </a:r>
            <a:endParaRPr lang="en-US" dirty="0" smtClean="0"/>
          </a:p>
          <a:p>
            <a:r>
              <a:rPr lang="en-US" dirty="0" smtClean="0"/>
              <a:t>Choose a font you like</a:t>
            </a:r>
          </a:p>
          <a:p>
            <a:r>
              <a:rPr lang="en-US" dirty="0" smtClean="0"/>
              <a:t>Add the font link to your HTML file in the &lt;head&gt; section</a:t>
            </a:r>
          </a:p>
          <a:p>
            <a:r>
              <a:rPr lang="en-US" dirty="0" smtClean="0"/>
              <a:t>Specify the font-family in your CSS file for &lt;h1&gt;</a:t>
            </a:r>
          </a:p>
        </p:txBody>
      </p:sp>
      <p:pic>
        <p:nvPicPr>
          <p:cNvPr id="5" name="Picture 4" descr="Screen Shot 2016-10-29 at 16.30.36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46376" y="2883315"/>
            <a:ext cx="4797624" cy="1776283"/>
          </a:xfrm>
          <a:prstGeom prst="rect">
            <a:avLst/>
          </a:prstGeom>
        </p:spPr>
      </p:pic>
      <p:pic>
        <p:nvPicPr>
          <p:cNvPr id="6" name="Picture 5" descr="Screen Shot 2016-10-29 at 16.32.34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46376" y="4882158"/>
            <a:ext cx="4797624" cy="992612"/>
          </a:xfrm>
          <a:prstGeom prst="rect">
            <a:avLst/>
          </a:prstGeom>
        </p:spPr>
      </p:pic>
      <p:sp>
        <p:nvSpPr>
          <p:cNvPr id="7" name="Right Arrow 6"/>
          <p:cNvSpPr/>
          <p:nvPr/>
        </p:nvSpPr>
        <p:spPr>
          <a:xfrm>
            <a:off x="3852914" y="4119336"/>
            <a:ext cx="576336" cy="202765"/>
          </a:xfrm>
          <a:prstGeom prst="rightArrow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ight Arrow 7"/>
          <p:cNvSpPr/>
          <p:nvPr/>
        </p:nvSpPr>
        <p:spPr>
          <a:xfrm>
            <a:off x="3717146" y="5618646"/>
            <a:ext cx="576336" cy="202765"/>
          </a:xfrm>
          <a:prstGeom prst="rightArrow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08396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code</a:t>
            </a:r>
            <a:endParaRPr lang="en-US" dirty="0"/>
          </a:p>
        </p:txBody>
      </p:sp>
      <p:pic>
        <p:nvPicPr>
          <p:cNvPr id="4" name="Picture 3" descr="Screen Shot 2016-10-29 at 16.35.24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632" y="3098800"/>
            <a:ext cx="4724400" cy="64770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</p:pic>
      <p:sp>
        <p:nvSpPr>
          <p:cNvPr id="5" name="TextBox 4"/>
          <p:cNvSpPr txBox="1"/>
          <p:nvPr/>
        </p:nvSpPr>
        <p:spPr>
          <a:xfrm>
            <a:off x="1921121" y="2340380"/>
            <a:ext cx="8858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HTML</a:t>
            </a:r>
            <a:endParaRPr lang="en-US" dirty="0"/>
          </a:p>
        </p:txBody>
      </p:sp>
      <p:pic>
        <p:nvPicPr>
          <p:cNvPr id="6" name="Picture 5" descr="Screen Shot 2016-10-29 at 16.37.48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7835" y="3022600"/>
            <a:ext cx="4013200" cy="81280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</p:pic>
      <p:sp>
        <p:nvSpPr>
          <p:cNvPr id="7" name="TextBox 6"/>
          <p:cNvSpPr txBox="1"/>
          <p:nvPr/>
        </p:nvSpPr>
        <p:spPr>
          <a:xfrm>
            <a:off x="6598828" y="2340380"/>
            <a:ext cx="8858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CSS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69343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Task 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Local custom font</a:t>
            </a:r>
          </a:p>
        </p:txBody>
      </p:sp>
    </p:spTree>
    <p:extLst>
      <p:ext uri="{BB962C8B-B14F-4D97-AF65-F5344CB8AC3E}">
        <p14:creationId xmlns:p14="http://schemas.microsoft.com/office/powerpoint/2010/main" val="12935862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Task 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Add another heading (&lt;h2&gt; this time) and type some text</a:t>
            </a:r>
          </a:p>
        </p:txBody>
      </p:sp>
    </p:spTree>
    <p:extLst>
      <p:ext uri="{BB962C8B-B14F-4D97-AF65-F5344CB8AC3E}">
        <p14:creationId xmlns:p14="http://schemas.microsoft.com/office/powerpoint/2010/main" val="29221212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Task 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Go to </a:t>
            </a:r>
            <a:r>
              <a:rPr lang="en-US" dirty="0" smtClean="0">
                <a:hlinkClick r:id="rId2"/>
              </a:rPr>
              <a:t>http://www.creativebloq.com</a:t>
            </a:r>
            <a:endParaRPr lang="en-US" dirty="0" smtClean="0"/>
          </a:p>
          <a:p>
            <a:r>
              <a:rPr lang="en-US" dirty="0" smtClean="0"/>
              <a:t>Use their search function to find ‘23 cursive fonts’</a:t>
            </a:r>
          </a:p>
          <a:p>
            <a:endParaRPr lang="en-US" dirty="0"/>
          </a:p>
        </p:txBody>
      </p:sp>
      <p:pic>
        <p:nvPicPr>
          <p:cNvPr id="5" name="Picture 4" descr="Screen Shot 2016-10-29 at 16.42.52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84437" y="3612835"/>
            <a:ext cx="6527800" cy="2095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91875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Spectrum">
  <a:themeElements>
    <a:clrScheme name="Angles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Spectrum">
      <a:majorFont>
        <a:latin typeface="Corbel"/>
        <a:ea typeface=""/>
        <a:cs typeface=""/>
        <a:font script="Jpan" typeface="ＭＳ ゴシック"/>
        <a:font script="Hans" typeface="宋体"/>
        <a:font script="Hant" typeface="新細明體"/>
      </a:majorFont>
      <a:minorFont>
        <a:latin typeface="Calibri"/>
        <a:ea typeface=""/>
        <a:cs typeface=""/>
        <a:font script="Jpan" typeface="ＭＳ ゴシック"/>
        <a:font script="Hans" typeface="宋体"/>
        <a:font script="Hant" typeface="新細明體"/>
      </a:minorFont>
    </a:fontScheme>
    <a:fmtScheme name="Spectrum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70000"/>
                <a:satMod val="150000"/>
              </a:schemeClr>
            </a:gs>
            <a:gs pos="100000">
              <a:schemeClr val="phClr">
                <a:tint val="95000"/>
                <a:satMod val="1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95000"/>
                <a:shade val="70000"/>
                <a:satMod val="150000"/>
              </a:schemeClr>
            </a:gs>
            <a:gs pos="100000">
              <a:schemeClr val="phClr">
                <a:tint val="100000"/>
                <a:shade val="100000"/>
                <a:satMod val="150000"/>
              </a:schemeClr>
            </a:gs>
          </a:gsLst>
          <a:lin ang="16200000" scaled="0"/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6600000" sx="101000" sy="101000" rotWithShape="0">
              <a:srgbClr val="000000">
                <a:alpha val="75000"/>
              </a:srgbClr>
            </a:outerShdw>
          </a:effectLst>
        </a:effectStyle>
        <a:effectStyle>
          <a:effectLst>
            <a:outerShdw blurRad="50800" dir="5400000" sx="105000" sy="105000" algn="ctr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4800000"/>
            </a:lightRig>
          </a:scene3d>
          <a:sp3d prstMaterial="matte">
            <a:bevelT w="63500" h="50800" prst="angle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Spectrum.thmx</Template>
  <TotalTime>1360</TotalTime>
  <Words>582</Words>
  <Application>Microsoft Macintosh PowerPoint</Application>
  <PresentationFormat>On-screen Show (4:3)</PresentationFormat>
  <Paragraphs>72</Paragraphs>
  <Slides>22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Spectrum</vt:lpstr>
      <vt:lpstr>MCOSS2WED</vt:lpstr>
      <vt:lpstr>Custom fonts</vt:lpstr>
      <vt:lpstr>Task 1</vt:lpstr>
      <vt:lpstr>Task 1</vt:lpstr>
      <vt:lpstr>Task 1</vt:lpstr>
      <vt:lpstr>Example code</vt:lpstr>
      <vt:lpstr>Task 2</vt:lpstr>
      <vt:lpstr>Task 2</vt:lpstr>
      <vt:lpstr>Task 2</vt:lpstr>
      <vt:lpstr>Task 2</vt:lpstr>
      <vt:lpstr>Task 2</vt:lpstr>
      <vt:lpstr>Task 2</vt:lpstr>
      <vt:lpstr>Task 2</vt:lpstr>
      <vt:lpstr>Task 2</vt:lpstr>
      <vt:lpstr>What is an em?</vt:lpstr>
      <vt:lpstr>What is an em?</vt:lpstr>
      <vt:lpstr>Task 3</vt:lpstr>
      <vt:lpstr>Task 3</vt:lpstr>
      <vt:lpstr>Task 3</vt:lpstr>
      <vt:lpstr>Task 3</vt:lpstr>
      <vt:lpstr>Task 3</vt:lpstr>
      <vt:lpstr>em summary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MCOSS2WED</dc:title>
  <dc:creator>David Caldwell</dc:creator>
  <cp:lastModifiedBy>David Caldwell</cp:lastModifiedBy>
  <cp:revision>32</cp:revision>
  <dcterms:created xsi:type="dcterms:W3CDTF">2016-10-29T15:14:14Z</dcterms:created>
  <dcterms:modified xsi:type="dcterms:W3CDTF">2016-10-30T13:54:33Z</dcterms:modified>
</cp:coreProperties>
</file>