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4399" autoAdjust="0"/>
  </p:normalViewPr>
  <p:slideViewPr>
    <p:cSldViewPr snapToGrid="0">
      <p:cViewPr varScale="1">
        <p:scale>
          <a:sx n="40" d="100"/>
          <a:sy n="40" d="100"/>
        </p:scale>
        <p:origin x="1896" y="5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34833-E886-4B26-B7B8-D613F8AB1A59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9C7D-4FF1-4823-8E12-5E88C4BA7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Couch</a:t>
            </a:r>
          </a:p>
          <a:p>
            <a:r>
              <a:rPr lang="en-GB" dirty="0" smtClean="0"/>
              <a:t>Mirror</a:t>
            </a:r>
          </a:p>
          <a:p>
            <a:r>
              <a:rPr lang="en-GB" dirty="0" smtClean="0"/>
              <a:t>Cord</a:t>
            </a:r>
          </a:p>
          <a:p>
            <a:r>
              <a:rPr lang="en-GB" dirty="0" smtClean="0"/>
              <a:t>Tiles</a:t>
            </a:r>
          </a:p>
          <a:p>
            <a:r>
              <a:rPr lang="en-GB" dirty="0" smtClean="0"/>
              <a:t>Cat</a:t>
            </a:r>
          </a:p>
          <a:p>
            <a:r>
              <a:rPr lang="en-GB" dirty="0" smtClean="0"/>
              <a:t>Straw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3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Frost</a:t>
            </a:r>
          </a:p>
          <a:p>
            <a:r>
              <a:rPr lang="en-GB" dirty="0" smtClean="0"/>
              <a:t>Snow</a:t>
            </a:r>
          </a:p>
          <a:p>
            <a:r>
              <a:rPr lang="en-GB" smtClean="0"/>
              <a:t>Boots</a:t>
            </a:r>
            <a:endParaRPr lang="en-GB" dirty="0" smtClean="0"/>
          </a:p>
          <a:p>
            <a:r>
              <a:rPr lang="en-GB" dirty="0" smtClean="0"/>
              <a:t>Chill</a:t>
            </a:r>
          </a:p>
          <a:p>
            <a:r>
              <a:rPr lang="en-GB" dirty="0" smtClean="0"/>
              <a:t>Ice</a:t>
            </a:r>
          </a:p>
          <a:p>
            <a:r>
              <a:rPr lang="en-GB" dirty="0" smtClean="0"/>
              <a:t>Mittens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3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Tree</a:t>
            </a:r>
          </a:p>
          <a:p>
            <a:r>
              <a:rPr lang="en-GB" dirty="0" smtClean="0"/>
              <a:t>Fish</a:t>
            </a:r>
          </a:p>
          <a:p>
            <a:r>
              <a:rPr lang="en-GB" dirty="0" smtClean="0"/>
              <a:t>Boy</a:t>
            </a:r>
          </a:p>
          <a:p>
            <a:r>
              <a:rPr lang="en-GB" dirty="0" smtClean="0"/>
              <a:t>Wave</a:t>
            </a:r>
          </a:p>
          <a:p>
            <a:r>
              <a:rPr lang="en-GB" dirty="0" smtClean="0"/>
              <a:t>Nice</a:t>
            </a:r>
          </a:p>
          <a:p>
            <a:r>
              <a:rPr lang="en-GB" dirty="0" smtClean="0"/>
              <a:t>Hot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3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Garden</a:t>
            </a:r>
          </a:p>
          <a:p>
            <a:r>
              <a:rPr lang="en-GB" dirty="0" smtClean="0"/>
              <a:t>Seed</a:t>
            </a:r>
          </a:p>
          <a:p>
            <a:r>
              <a:rPr lang="en-GB" dirty="0" smtClean="0"/>
              <a:t>Vine</a:t>
            </a:r>
          </a:p>
          <a:p>
            <a:r>
              <a:rPr lang="en-GB" dirty="0" smtClean="0"/>
              <a:t>Farm</a:t>
            </a:r>
          </a:p>
          <a:p>
            <a:r>
              <a:rPr lang="en-GB" dirty="0" smtClean="0"/>
              <a:t>Dig</a:t>
            </a:r>
          </a:p>
          <a:p>
            <a:r>
              <a:rPr lang="en-GB" dirty="0" smtClean="0"/>
              <a:t>Bloom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9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Party</a:t>
            </a:r>
          </a:p>
          <a:p>
            <a:r>
              <a:rPr lang="en-GB" dirty="0" smtClean="0"/>
              <a:t>Music</a:t>
            </a:r>
          </a:p>
          <a:p>
            <a:r>
              <a:rPr lang="en-GB" dirty="0" smtClean="0"/>
              <a:t>Red</a:t>
            </a:r>
          </a:p>
          <a:p>
            <a:r>
              <a:rPr lang="en-GB" dirty="0" smtClean="0"/>
              <a:t>Cheese</a:t>
            </a:r>
          </a:p>
          <a:p>
            <a:r>
              <a:rPr lang="en-GB" dirty="0" smtClean="0"/>
              <a:t>Hungry</a:t>
            </a:r>
          </a:p>
          <a:p>
            <a:r>
              <a:rPr lang="en-GB" dirty="0" smtClean="0"/>
              <a:t>Yummy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Puddle</a:t>
            </a:r>
          </a:p>
          <a:p>
            <a:r>
              <a:rPr lang="en-GB" dirty="0" smtClean="0"/>
              <a:t>Wet</a:t>
            </a:r>
          </a:p>
          <a:p>
            <a:r>
              <a:rPr lang="en-GB" dirty="0" smtClean="0"/>
              <a:t>Stormy</a:t>
            </a:r>
          </a:p>
          <a:p>
            <a:r>
              <a:rPr lang="en-GB" dirty="0" smtClean="0"/>
              <a:t>Showers</a:t>
            </a:r>
          </a:p>
          <a:p>
            <a:r>
              <a:rPr lang="en-GB" dirty="0" smtClean="0"/>
              <a:t>Damp</a:t>
            </a:r>
          </a:p>
          <a:p>
            <a:r>
              <a:rPr lang="en-GB" dirty="0" smtClean="0"/>
              <a:t>Clouds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2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Story</a:t>
            </a:r>
          </a:p>
          <a:p>
            <a:r>
              <a:rPr lang="en-GB" dirty="0" smtClean="0"/>
              <a:t>Novel</a:t>
            </a:r>
          </a:p>
          <a:p>
            <a:r>
              <a:rPr lang="en-GB" dirty="0" smtClean="0"/>
              <a:t>Page</a:t>
            </a:r>
          </a:p>
          <a:p>
            <a:r>
              <a:rPr lang="en-GB" dirty="0" smtClean="0"/>
              <a:t>Book</a:t>
            </a:r>
          </a:p>
          <a:p>
            <a:r>
              <a:rPr lang="en-GB" dirty="0" smtClean="0"/>
              <a:t>Words</a:t>
            </a:r>
          </a:p>
          <a:p>
            <a:r>
              <a:rPr lang="en-GB" dirty="0" smtClean="0"/>
              <a:t>Read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7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Cow</a:t>
            </a:r>
          </a:p>
          <a:p>
            <a:r>
              <a:rPr lang="en-GB" dirty="0" smtClean="0"/>
              <a:t>Guitar</a:t>
            </a:r>
          </a:p>
          <a:p>
            <a:r>
              <a:rPr lang="en-GB" dirty="0" smtClean="0"/>
              <a:t>Wow</a:t>
            </a:r>
          </a:p>
          <a:p>
            <a:r>
              <a:rPr lang="en-GB" dirty="0" smtClean="0"/>
              <a:t>Iowa</a:t>
            </a:r>
          </a:p>
          <a:p>
            <a:r>
              <a:rPr lang="en-GB" dirty="0" smtClean="0"/>
              <a:t>Laugh</a:t>
            </a:r>
          </a:p>
          <a:p>
            <a:r>
              <a:rPr lang="en-GB" dirty="0" smtClean="0"/>
              <a:t>Orange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0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Cut</a:t>
            </a:r>
          </a:p>
          <a:p>
            <a:r>
              <a:rPr lang="en-GB" dirty="0" smtClean="0"/>
              <a:t>Man</a:t>
            </a:r>
          </a:p>
          <a:p>
            <a:r>
              <a:rPr lang="en-GB" dirty="0" smtClean="0"/>
              <a:t>See</a:t>
            </a:r>
          </a:p>
          <a:p>
            <a:r>
              <a:rPr lang="en-GB" dirty="0" smtClean="0"/>
              <a:t>Snow</a:t>
            </a:r>
          </a:p>
          <a:p>
            <a:r>
              <a:rPr lang="en-GB" dirty="0" smtClean="0"/>
              <a:t>Tell</a:t>
            </a:r>
          </a:p>
          <a:p>
            <a:r>
              <a:rPr lang="en-GB" dirty="0" smtClean="0"/>
              <a:t>Cool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9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Frost</a:t>
            </a:r>
          </a:p>
          <a:p>
            <a:r>
              <a:rPr lang="en-GB" dirty="0" smtClean="0"/>
              <a:t>Cold</a:t>
            </a:r>
          </a:p>
          <a:p>
            <a:r>
              <a:rPr lang="en-GB" dirty="0" smtClean="0"/>
              <a:t>Chill</a:t>
            </a:r>
          </a:p>
          <a:p>
            <a:r>
              <a:rPr lang="en-GB" dirty="0" smtClean="0"/>
              <a:t>Toboggan</a:t>
            </a:r>
          </a:p>
          <a:p>
            <a:r>
              <a:rPr lang="en-GB" dirty="0" smtClean="0"/>
              <a:t>Sled</a:t>
            </a:r>
          </a:p>
          <a:p>
            <a:r>
              <a:rPr lang="en-GB" dirty="0" smtClean="0"/>
              <a:t>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9C7D-4FF1-4823-8E12-5E88C4BA71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9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7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40C6-C355-4157-9C80-CFE25AE034B6}" type="datetimeFigureOut">
              <a:rPr lang="en-GB" smtClean="0"/>
              <a:t>14/07/2016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0267-7BE8-4121-9ECB-8388B7AAE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958" y="2675188"/>
            <a:ext cx="10515600" cy="1325563"/>
          </a:xfrm>
        </p:spPr>
        <p:txBody>
          <a:bodyPr>
            <a:noAutofit/>
          </a:bodyPr>
          <a:lstStyle/>
          <a:p>
            <a:r>
              <a:rPr lang="en-GB" sz="8000" dirty="0" smtClean="0"/>
              <a:t>Each image contains six missing words hidden within the picture. Can you find them?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81198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76" y="0"/>
            <a:ext cx="79611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0"/>
            <a:ext cx="7948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5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3" y="0"/>
            <a:ext cx="789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3" y="45118"/>
            <a:ext cx="7895724" cy="6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3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9" y="45118"/>
            <a:ext cx="7791832" cy="6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9" y="89643"/>
            <a:ext cx="7791832" cy="66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9" y="95209"/>
            <a:ext cx="7791832" cy="66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41" y="0"/>
            <a:ext cx="89396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0" y="0"/>
            <a:ext cx="79876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64" y="0"/>
            <a:ext cx="79744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86</Words>
  <Application>Microsoft Office PowerPoint</Application>
  <PresentationFormat>Widescreen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Each image contains six missing words hidden within the picture. Can you find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Edmunds</dc:creator>
  <cp:lastModifiedBy>Hayley Edmunds</cp:lastModifiedBy>
  <cp:revision>7</cp:revision>
  <dcterms:created xsi:type="dcterms:W3CDTF">2016-07-11T07:49:19Z</dcterms:created>
  <dcterms:modified xsi:type="dcterms:W3CDTF">2016-07-14T08:09:14Z</dcterms:modified>
</cp:coreProperties>
</file>