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13DAE6E5-6049-48B3-BD4C-FAF1FC9A6D2E-L0-001.jpeg" descr="13DAE6E5-6049-48B3-BD4C-FAF1FC9A6D2E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1248" y="-1"/>
            <a:ext cx="7582304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Memory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Memory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wo types of memo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Two types of memory</a:t>
            </a:r>
          </a:p>
        </p:txBody>
      </p:sp>
      <p:sp>
        <p:nvSpPr>
          <p:cNvPr id="123" name="Volatile (needs a constant power source to refresh i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Volatile (needs a constant power source to refresh it)</a:t>
            </a:r>
          </a:p>
          <a:p>
            <a:pPr/>
            <a:r>
              <a:t>Non-volatile (permanent - doesn't need power)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</a:t>
            </a:r>
          </a:p>
        </p:txBody>
      </p:sp>
      <p:sp>
        <p:nvSpPr>
          <p:cNvPr id="126" name="One of the most common and well-known types of memory.…"/>
          <p:cNvSpPr txBox="1"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448055" indent="-448055" defTabSz="572516">
              <a:spcBef>
                <a:spcPts val="4100"/>
              </a:spcBef>
              <a:defRPr sz="3724"/>
            </a:pPr>
            <a:r>
              <a:t>One of the most common and well-known types of memory.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RAM speed slower than CPU speed...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...this is why we need cache.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But RAM is volatile...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...so, we need non-volatile memory to store things long term.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Volatile memo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Volatile memory</a:t>
            </a:r>
          </a:p>
        </p:txBody>
      </p:sp>
      <p:sp>
        <p:nvSpPr>
          <p:cNvPr id="129" name="RAM (Random Access Memory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(Random Access Memory)</a:t>
            </a:r>
          </a:p>
          <a:p>
            <a:pPr/>
            <a:r>
              <a:t>CMOS (stores BIOS settings)</a:t>
            </a:r>
          </a:p>
          <a:p>
            <a:pPr/>
            <a:r>
              <a:t>Video RAM (VRAM)</a:t>
            </a:r>
          </a:p>
          <a:p>
            <a:pPr/>
            <a:r>
              <a:t>Cache RAM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on-volatile memo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Non-volatile memory</a:t>
            </a:r>
          </a:p>
        </p:txBody>
      </p:sp>
      <p:sp>
        <p:nvSpPr>
          <p:cNvPr id="132" name="Punched car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8620" indent="-388620" defTabSz="496570">
              <a:spcBef>
                <a:spcPts val="3500"/>
              </a:spcBef>
              <a:defRPr sz="3230"/>
            </a:pPr>
            <a:r>
              <a:t>Punched cards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Punched tape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Optical storage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Hard drives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Flash memory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Magnetic tape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Floppy disc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ach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Cache</a:t>
            </a:r>
          </a:p>
        </p:txBody>
      </p:sp>
      <p:sp>
        <p:nvSpPr>
          <p:cNvPr id="135" name="Stores frequently used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Stores frequently used data</a:t>
            </a:r>
          </a:p>
          <a:p>
            <a:pPr/>
            <a:r>
              <a:t>Predicts next data needed</a:t>
            </a:r>
          </a:p>
          <a:p>
            <a:pPr/>
            <a:r>
              <a:t>Fast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Where is cache found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Where is cache found?</a:t>
            </a:r>
          </a:p>
        </p:txBody>
      </p:sp>
      <p:sp>
        <p:nvSpPr>
          <p:cNvPr id="138" name="On a CPU (L1 &amp; L2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 a CPU (L1 &amp; L2)</a:t>
            </a:r>
          </a:p>
          <a:p>
            <a:pPr/>
            <a:r>
              <a:t>On a motherboard (L3)</a:t>
            </a:r>
          </a:p>
          <a:p>
            <a:pPr/>
            <a:r>
              <a:t>Hard disc storage for specific applications (eg, web browser)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ache hits and mis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Cache hits and misses</a:t>
            </a:r>
          </a:p>
        </p:txBody>
      </p:sp>
      <p:sp>
        <p:nvSpPr>
          <p:cNvPr id="141" name="A successful recall from cache is called a h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successful recall from cache is called a hit</a:t>
            </a:r>
          </a:p>
          <a:p>
            <a:pPr/>
            <a:r>
              <a:t>Unsuccessful is a miss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ter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Key terms</a:t>
            </a:r>
          </a:p>
        </p:txBody>
      </p:sp>
      <p:sp>
        <p:nvSpPr>
          <p:cNvPr id="144" name="RAM - Random Access Memory (eg, DRAM &amp; VRAM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8620" indent="-388620" defTabSz="496570">
              <a:spcBef>
                <a:spcPts val="3500"/>
              </a:spcBef>
              <a:defRPr sz="3230"/>
            </a:pPr>
            <a:r>
              <a:t>RAM - Random Access Memory (eg, DRAM &amp; VRAM)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ROM - Read Only Memory (eg, BIOS)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WORM - Write Once Read Many (eg, CD)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Cache - fast memory holding frequently used data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CMOS - Complimentary Metal Oxide Semiconductor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Cache hit - successful read from cache memory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Cache miss - requested data not cached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